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ms-M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CE2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2" d="100"/>
          <a:sy n="42" d="100"/>
        </p:scale>
        <p:origin x="-762"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ms-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424D30-C73C-4342-B1C9-8F613110F6B8}" type="datetimeFigureOut">
              <a:rPr lang="ms-MY" smtClean="0"/>
              <a:t>28/05/2008</a:t>
            </a:fld>
            <a:endParaRPr lang="ms-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ms-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ms-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2EADAB-C628-4B63-8D53-347DDBD40E47}" type="slidenum">
              <a:rPr lang="ms-MY" smtClean="0"/>
              <a:t>‹#›</a:t>
            </a:fld>
            <a:endParaRPr lang="ms-MY"/>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D8FE1B85-89E0-4E14-A3D5-B7400B0EA7DC}" type="slidenum">
              <a:rPr lang="en-US"/>
              <a:pPr/>
              <a:t>29</a:t>
            </a:fld>
            <a:endParaRPr lang="en-US"/>
          </a:p>
        </p:txBody>
      </p:sp>
      <p:sp>
        <p:nvSpPr>
          <p:cNvPr id="757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8785F91-E1D8-4B59-B28B-4349C93794F3}" type="slidenum">
              <a:rPr lang="en-US" sz="1200">
                <a:cs typeface="Arial" charset="0"/>
              </a:rPr>
              <a:pPr algn="r"/>
              <a:t>29</a:t>
            </a:fld>
            <a:endParaRPr lang="en-US" sz="1200">
              <a:cs typeface="Arial" charset="0"/>
            </a:endParaRPr>
          </a:p>
        </p:txBody>
      </p:sp>
      <p:sp>
        <p:nvSpPr>
          <p:cNvPr id="7577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502DECA-91DF-4C5B-A8A8-D19283A0DAD4}" type="slidenum">
              <a:rPr lang="en-MY" sz="1200">
                <a:cs typeface="Arial" charset="0"/>
              </a:rPr>
              <a:pPr algn="r"/>
              <a:t>29</a:t>
            </a:fld>
            <a:endParaRPr lang="en-MY" sz="1200">
              <a:cs typeface="Arial" charset="0"/>
            </a:endParaRPr>
          </a:p>
        </p:txBody>
      </p:sp>
      <p:sp>
        <p:nvSpPr>
          <p:cNvPr id="75780" name="Rectangle 2"/>
          <p:cNvSpPr>
            <a:spLocks noRot="1" noChangeArrowheads="1" noTextEdit="1"/>
          </p:cNvSpPr>
          <p:nvPr>
            <p:ph type="sldImg"/>
          </p:nvPr>
        </p:nvSpPr>
        <p:spPr>
          <a:ln/>
        </p:spPr>
      </p:sp>
      <p:sp>
        <p:nvSpPr>
          <p:cNvPr id="75781" name="Rectangle 3"/>
          <p:cNvSpPr>
            <a:spLocks noGrp="1" noChangeArrowheads="1"/>
          </p:cNvSpPr>
          <p:nvPr>
            <p:ph type="body" idx="1"/>
          </p:nvPr>
        </p:nvSpPr>
        <p:spPr/>
        <p:txBody>
          <a:bodyPr/>
          <a:lstStyle/>
          <a:p>
            <a:endParaRPr lang="ms-MY"/>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ms-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ms-MY"/>
          </a:p>
        </p:txBody>
      </p:sp>
      <p:sp>
        <p:nvSpPr>
          <p:cNvPr id="4" name="Date Placeholder 3"/>
          <p:cNvSpPr>
            <a:spLocks noGrp="1"/>
          </p:cNvSpPr>
          <p:nvPr>
            <p:ph type="dt" sz="half" idx="10"/>
          </p:nvPr>
        </p:nvSpPr>
        <p:spPr/>
        <p:txBody>
          <a:bodyPr/>
          <a:lstStyle/>
          <a:p>
            <a:fld id="{A6BCBE9B-7218-4E58-84A6-DD95A8E96BBA}" type="datetimeFigureOut">
              <a:rPr lang="ms-MY" smtClean="0"/>
              <a:pPr/>
              <a:t>28/05/2008</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D5744F49-BC2B-4A50-A3E7-7818ADCEFBBA}" type="slidenum">
              <a:rPr lang="ms-MY" smtClean="0"/>
              <a:pPr/>
              <a:t>‹#›</a:t>
            </a:fld>
            <a:endParaRPr lang="ms-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s-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Date Placeholder 3"/>
          <p:cNvSpPr>
            <a:spLocks noGrp="1"/>
          </p:cNvSpPr>
          <p:nvPr>
            <p:ph type="dt" sz="half" idx="10"/>
          </p:nvPr>
        </p:nvSpPr>
        <p:spPr/>
        <p:txBody>
          <a:bodyPr/>
          <a:lstStyle/>
          <a:p>
            <a:fld id="{A6BCBE9B-7218-4E58-84A6-DD95A8E96BBA}" type="datetimeFigureOut">
              <a:rPr lang="ms-MY" smtClean="0"/>
              <a:pPr/>
              <a:t>28/05/2008</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D5744F49-BC2B-4A50-A3E7-7818ADCEFBBA}" type="slidenum">
              <a:rPr lang="ms-MY" smtClean="0"/>
              <a:pPr/>
              <a:t>‹#›</a:t>
            </a:fld>
            <a:endParaRPr lang="ms-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ms-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Date Placeholder 3"/>
          <p:cNvSpPr>
            <a:spLocks noGrp="1"/>
          </p:cNvSpPr>
          <p:nvPr>
            <p:ph type="dt" sz="half" idx="10"/>
          </p:nvPr>
        </p:nvSpPr>
        <p:spPr/>
        <p:txBody>
          <a:bodyPr/>
          <a:lstStyle/>
          <a:p>
            <a:fld id="{A6BCBE9B-7218-4E58-84A6-DD95A8E96BBA}" type="datetimeFigureOut">
              <a:rPr lang="ms-MY" smtClean="0"/>
              <a:pPr/>
              <a:t>28/05/2008</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D5744F49-BC2B-4A50-A3E7-7818ADCEFBBA}" type="slidenum">
              <a:rPr lang="ms-MY" smtClean="0"/>
              <a:pPr/>
              <a:t>‹#›</a:t>
            </a:fld>
            <a:endParaRPr lang="ms-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s-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Date Placeholder 3"/>
          <p:cNvSpPr>
            <a:spLocks noGrp="1"/>
          </p:cNvSpPr>
          <p:nvPr>
            <p:ph type="dt" sz="half" idx="10"/>
          </p:nvPr>
        </p:nvSpPr>
        <p:spPr/>
        <p:txBody>
          <a:bodyPr/>
          <a:lstStyle/>
          <a:p>
            <a:fld id="{A6BCBE9B-7218-4E58-84A6-DD95A8E96BBA}" type="datetimeFigureOut">
              <a:rPr lang="ms-MY" smtClean="0"/>
              <a:pPr/>
              <a:t>28/05/2008</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D5744F49-BC2B-4A50-A3E7-7818ADCEFBBA}" type="slidenum">
              <a:rPr lang="ms-MY" smtClean="0"/>
              <a:pPr/>
              <a:t>‹#›</a:t>
            </a:fld>
            <a:endParaRPr lang="ms-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s-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BCBE9B-7218-4E58-84A6-DD95A8E96BBA}" type="datetimeFigureOut">
              <a:rPr lang="ms-MY" smtClean="0"/>
              <a:pPr/>
              <a:t>28/05/2008</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D5744F49-BC2B-4A50-A3E7-7818ADCEFBBA}" type="slidenum">
              <a:rPr lang="ms-MY" smtClean="0"/>
              <a:pPr/>
              <a:t>‹#›</a:t>
            </a:fld>
            <a:endParaRPr lang="ms-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s-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5" name="Date Placeholder 4"/>
          <p:cNvSpPr>
            <a:spLocks noGrp="1"/>
          </p:cNvSpPr>
          <p:nvPr>
            <p:ph type="dt" sz="half" idx="10"/>
          </p:nvPr>
        </p:nvSpPr>
        <p:spPr/>
        <p:txBody>
          <a:bodyPr/>
          <a:lstStyle/>
          <a:p>
            <a:fld id="{A6BCBE9B-7218-4E58-84A6-DD95A8E96BBA}" type="datetimeFigureOut">
              <a:rPr lang="ms-MY" smtClean="0"/>
              <a:pPr/>
              <a:t>28/05/2008</a:t>
            </a:fld>
            <a:endParaRPr lang="ms-MY"/>
          </a:p>
        </p:txBody>
      </p:sp>
      <p:sp>
        <p:nvSpPr>
          <p:cNvPr id="6" name="Footer Placeholder 5"/>
          <p:cNvSpPr>
            <a:spLocks noGrp="1"/>
          </p:cNvSpPr>
          <p:nvPr>
            <p:ph type="ftr" sz="quarter" idx="11"/>
          </p:nvPr>
        </p:nvSpPr>
        <p:spPr/>
        <p:txBody>
          <a:bodyPr/>
          <a:lstStyle/>
          <a:p>
            <a:endParaRPr lang="ms-MY"/>
          </a:p>
        </p:txBody>
      </p:sp>
      <p:sp>
        <p:nvSpPr>
          <p:cNvPr id="7" name="Slide Number Placeholder 6"/>
          <p:cNvSpPr>
            <a:spLocks noGrp="1"/>
          </p:cNvSpPr>
          <p:nvPr>
            <p:ph type="sldNum" sz="quarter" idx="12"/>
          </p:nvPr>
        </p:nvSpPr>
        <p:spPr/>
        <p:txBody>
          <a:bodyPr/>
          <a:lstStyle/>
          <a:p>
            <a:fld id="{D5744F49-BC2B-4A50-A3E7-7818ADCEFBBA}" type="slidenum">
              <a:rPr lang="ms-MY" smtClean="0"/>
              <a:pPr/>
              <a:t>‹#›</a:t>
            </a:fld>
            <a:endParaRPr lang="ms-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s-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7" name="Date Placeholder 6"/>
          <p:cNvSpPr>
            <a:spLocks noGrp="1"/>
          </p:cNvSpPr>
          <p:nvPr>
            <p:ph type="dt" sz="half" idx="10"/>
          </p:nvPr>
        </p:nvSpPr>
        <p:spPr/>
        <p:txBody>
          <a:bodyPr/>
          <a:lstStyle/>
          <a:p>
            <a:fld id="{A6BCBE9B-7218-4E58-84A6-DD95A8E96BBA}" type="datetimeFigureOut">
              <a:rPr lang="ms-MY" smtClean="0"/>
              <a:pPr/>
              <a:t>28/05/2008</a:t>
            </a:fld>
            <a:endParaRPr lang="ms-MY"/>
          </a:p>
        </p:txBody>
      </p:sp>
      <p:sp>
        <p:nvSpPr>
          <p:cNvPr id="8" name="Footer Placeholder 7"/>
          <p:cNvSpPr>
            <a:spLocks noGrp="1"/>
          </p:cNvSpPr>
          <p:nvPr>
            <p:ph type="ftr" sz="quarter" idx="11"/>
          </p:nvPr>
        </p:nvSpPr>
        <p:spPr/>
        <p:txBody>
          <a:bodyPr/>
          <a:lstStyle/>
          <a:p>
            <a:endParaRPr lang="ms-MY"/>
          </a:p>
        </p:txBody>
      </p:sp>
      <p:sp>
        <p:nvSpPr>
          <p:cNvPr id="9" name="Slide Number Placeholder 8"/>
          <p:cNvSpPr>
            <a:spLocks noGrp="1"/>
          </p:cNvSpPr>
          <p:nvPr>
            <p:ph type="sldNum" sz="quarter" idx="12"/>
          </p:nvPr>
        </p:nvSpPr>
        <p:spPr/>
        <p:txBody>
          <a:bodyPr/>
          <a:lstStyle/>
          <a:p>
            <a:fld id="{D5744F49-BC2B-4A50-A3E7-7818ADCEFBBA}" type="slidenum">
              <a:rPr lang="ms-MY" smtClean="0"/>
              <a:pPr/>
              <a:t>‹#›</a:t>
            </a:fld>
            <a:endParaRPr lang="ms-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s-MY"/>
          </a:p>
        </p:txBody>
      </p:sp>
      <p:sp>
        <p:nvSpPr>
          <p:cNvPr id="3" name="Date Placeholder 2"/>
          <p:cNvSpPr>
            <a:spLocks noGrp="1"/>
          </p:cNvSpPr>
          <p:nvPr>
            <p:ph type="dt" sz="half" idx="10"/>
          </p:nvPr>
        </p:nvSpPr>
        <p:spPr/>
        <p:txBody>
          <a:bodyPr/>
          <a:lstStyle/>
          <a:p>
            <a:fld id="{A6BCBE9B-7218-4E58-84A6-DD95A8E96BBA}" type="datetimeFigureOut">
              <a:rPr lang="ms-MY" smtClean="0"/>
              <a:pPr/>
              <a:t>28/05/2008</a:t>
            </a:fld>
            <a:endParaRPr lang="ms-MY"/>
          </a:p>
        </p:txBody>
      </p:sp>
      <p:sp>
        <p:nvSpPr>
          <p:cNvPr id="4" name="Footer Placeholder 3"/>
          <p:cNvSpPr>
            <a:spLocks noGrp="1"/>
          </p:cNvSpPr>
          <p:nvPr>
            <p:ph type="ftr" sz="quarter" idx="11"/>
          </p:nvPr>
        </p:nvSpPr>
        <p:spPr/>
        <p:txBody>
          <a:bodyPr/>
          <a:lstStyle/>
          <a:p>
            <a:endParaRPr lang="ms-MY"/>
          </a:p>
        </p:txBody>
      </p:sp>
      <p:sp>
        <p:nvSpPr>
          <p:cNvPr id="5" name="Slide Number Placeholder 4"/>
          <p:cNvSpPr>
            <a:spLocks noGrp="1"/>
          </p:cNvSpPr>
          <p:nvPr>
            <p:ph type="sldNum" sz="quarter" idx="12"/>
          </p:nvPr>
        </p:nvSpPr>
        <p:spPr/>
        <p:txBody>
          <a:bodyPr/>
          <a:lstStyle/>
          <a:p>
            <a:fld id="{D5744F49-BC2B-4A50-A3E7-7818ADCEFBBA}" type="slidenum">
              <a:rPr lang="ms-MY" smtClean="0"/>
              <a:pPr/>
              <a:t>‹#›</a:t>
            </a:fld>
            <a:endParaRPr lang="ms-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CBE9B-7218-4E58-84A6-DD95A8E96BBA}" type="datetimeFigureOut">
              <a:rPr lang="ms-MY" smtClean="0"/>
              <a:pPr/>
              <a:t>28/05/2008</a:t>
            </a:fld>
            <a:endParaRPr lang="ms-MY"/>
          </a:p>
        </p:txBody>
      </p:sp>
      <p:sp>
        <p:nvSpPr>
          <p:cNvPr id="3" name="Footer Placeholder 2"/>
          <p:cNvSpPr>
            <a:spLocks noGrp="1"/>
          </p:cNvSpPr>
          <p:nvPr>
            <p:ph type="ftr" sz="quarter" idx="11"/>
          </p:nvPr>
        </p:nvSpPr>
        <p:spPr/>
        <p:txBody>
          <a:bodyPr/>
          <a:lstStyle/>
          <a:p>
            <a:endParaRPr lang="ms-MY"/>
          </a:p>
        </p:txBody>
      </p:sp>
      <p:sp>
        <p:nvSpPr>
          <p:cNvPr id="4" name="Slide Number Placeholder 3"/>
          <p:cNvSpPr>
            <a:spLocks noGrp="1"/>
          </p:cNvSpPr>
          <p:nvPr>
            <p:ph type="sldNum" sz="quarter" idx="12"/>
          </p:nvPr>
        </p:nvSpPr>
        <p:spPr/>
        <p:txBody>
          <a:bodyPr/>
          <a:lstStyle/>
          <a:p>
            <a:fld id="{D5744F49-BC2B-4A50-A3E7-7818ADCEFBBA}" type="slidenum">
              <a:rPr lang="ms-MY" smtClean="0"/>
              <a:pPr/>
              <a:t>‹#›</a:t>
            </a:fld>
            <a:endParaRPr lang="ms-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s-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CBE9B-7218-4E58-84A6-DD95A8E96BBA}" type="datetimeFigureOut">
              <a:rPr lang="ms-MY" smtClean="0"/>
              <a:pPr/>
              <a:t>28/05/2008</a:t>
            </a:fld>
            <a:endParaRPr lang="ms-MY"/>
          </a:p>
        </p:txBody>
      </p:sp>
      <p:sp>
        <p:nvSpPr>
          <p:cNvPr id="6" name="Footer Placeholder 5"/>
          <p:cNvSpPr>
            <a:spLocks noGrp="1"/>
          </p:cNvSpPr>
          <p:nvPr>
            <p:ph type="ftr" sz="quarter" idx="11"/>
          </p:nvPr>
        </p:nvSpPr>
        <p:spPr/>
        <p:txBody>
          <a:bodyPr/>
          <a:lstStyle/>
          <a:p>
            <a:endParaRPr lang="ms-MY"/>
          </a:p>
        </p:txBody>
      </p:sp>
      <p:sp>
        <p:nvSpPr>
          <p:cNvPr id="7" name="Slide Number Placeholder 6"/>
          <p:cNvSpPr>
            <a:spLocks noGrp="1"/>
          </p:cNvSpPr>
          <p:nvPr>
            <p:ph type="sldNum" sz="quarter" idx="12"/>
          </p:nvPr>
        </p:nvSpPr>
        <p:spPr/>
        <p:txBody>
          <a:bodyPr/>
          <a:lstStyle/>
          <a:p>
            <a:fld id="{D5744F49-BC2B-4A50-A3E7-7818ADCEFBBA}" type="slidenum">
              <a:rPr lang="ms-MY" smtClean="0"/>
              <a:pPr/>
              <a:t>‹#›</a:t>
            </a:fld>
            <a:endParaRPr lang="ms-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s-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s-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CBE9B-7218-4E58-84A6-DD95A8E96BBA}" type="datetimeFigureOut">
              <a:rPr lang="ms-MY" smtClean="0"/>
              <a:pPr/>
              <a:t>28/05/2008</a:t>
            </a:fld>
            <a:endParaRPr lang="ms-MY"/>
          </a:p>
        </p:txBody>
      </p:sp>
      <p:sp>
        <p:nvSpPr>
          <p:cNvPr id="6" name="Footer Placeholder 5"/>
          <p:cNvSpPr>
            <a:spLocks noGrp="1"/>
          </p:cNvSpPr>
          <p:nvPr>
            <p:ph type="ftr" sz="quarter" idx="11"/>
          </p:nvPr>
        </p:nvSpPr>
        <p:spPr/>
        <p:txBody>
          <a:bodyPr/>
          <a:lstStyle/>
          <a:p>
            <a:endParaRPr lang="ms-MY"/>
          </a:p>
        </p:txBody>
      </p:sp>
      <p:sp>
        <p:nvSpPr>
          <p:cNvPr id="7" name="Slide Number Placeholder 6"/>
          <p:cNvSpPr>
            <a:spLocks noGrp="1"/>
          </p:cNvSpPr>
          <p:nvPr>
            <p:ph type="sldNum" sz="quarter" idx="12"/>
          </p:nvPr>
        </p:nvSpPr>
        <p:spPr/>
        <p:txBody>
          <a:bodyPr/>
          <a:lstStyle/>
          <a:p>
            <a:fld id="{D5744F49-BC2B-4A50-A3E7-7818ADCEFBBA}" type="slidenum">
              <a:rPr lang="ms-MY" smtClean="0"/>
              <a:pPr/>
              <a:t>‹#›</a:t>
            </a:fld>
            <a:endParaRPr lang="ms-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ms-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BCBE9B-7218-4E58-84A6-DD95A8E96BBA}" type="datetimeFigureOut">
              <a:rPr lang="ms-MY" smtClean="0"/>
              <a:pPr/>
              <a:t>28/05/2008</a:t>
            </a:fld>
            <a:endParaRPr lang="ms-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s-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44F49-BC2B-4A50-A3E7-7818ADCEFBBA}" type="slidenum">
              <a:rPr lang="ms-MY" smtClean="0"/>
              <a:pPr/>
              <a:t>‹#›</a:t>
            </a:fld>
            <a:endParaRPr lang="ms-M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ms-M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 y="-24"/>
            <a:ext cx="2571768" cy="928693"/>
          </a:xfrm>
          <a:noFill/>
          <a:ln>
            <a:noFill/>
          </a:ln>
          <a:effectLst>
            <a:glow rad="139700">
              <a:schemeClr val="accent1">
                <a:satMod val="175000"/>
                <a:alpha val="40000"/>
              </a:schemeClr>
            </a:glow>
            <a:outerShdw blurRad="50800" dist="38100" dir="5400000" algn="t" rotWithShape="0">
              <a:prstClr val="black">
                <a:alpha val="40000"/>
              </a:prstClr>
            </a:outerShdw>
          </a:effectLst>
          <a:scene3d>
            <a:camera prst="perspectiveLeft"/>
            <a:lightRig rig="threePt" dir="t"/>
          </a:scene3d>
          <a:sp3d>
            <a:bevelT prst="convex"/>
          </a:sp3d>
        </p:spPr>
        <p:txBody>
          <a:bodyPr>
            <a:normAutofit fontScale="90000"/>
          </a:bodyPr>
          <a:lstStyle/>
          <a:p>
            <a:r>
              <a:rPr lang="en-US" sz="3200" b="1" dirty="0" err="1" smtClean="0">
                <a:ln w="17780" cmpd="sng">
                  <a:solidFill>
                    <a:srgbClr val="FFFFFF"/>
                  </a:solidFill>
                  <a:prstDash val="solid"/>
                  <a:miter lim="800000"/>
                </a:ln>
                <a:solidFill>
                  <a:schemeClr val="accent4">
                    <a:lumMod val="20000"/>
                    <a:lumOff val="80000"/>
                  </a:schemeClr>
                </a:solidFill>
                <a:effectLst>
                  <a:outerShdw blurRad="50800" algn="tl" rotWithShape="0">
                    <a:srgbClr val="000000"/>
                  </a:outerShdw>
                </a:effectLst>
                <a:latin typeface="Brush Script MT" pitchFamily="66" charset="0"/>
              </a:rPr>
              <a:t>Khutbah</a:t>
            </a:r>
            <a:r>
              <a:rPr lang="en-US" sz="3200" b="1" dirty="0" smtClean="0">
                <a:ln w="17780" cmpd="sng">
                  <a:solidFill>
                    <a:srgbClr val="FFFFFF"/>
                  </a:solidFill>
                  <a:prstDash val="solid"/>
                  <a:miter lim="800000"/>
                </a:ln>
                <a:solidFill>
                  <a:schemeClr val="accent4">
                    <a:lumMod val="20000"/>
                    <a:lumOff val="80000"/>
                  </a:schemeClr>
                </a:solidFill>
                <a:effectLst>
                  <a:outerShdw blurRad="50800" algn="tl" rotWithShape="0">
                    <a:srgbClr val="000000"/>
                  </a:outerShdw>
                </a:effectLst>
                <a:latin typeface="Brush Script MT" pitchFamily="66" charset="0"/>
              </a:rPr>
              <a:t> </a:t>
            </a:r>
            <a:r>
              <a:rPr lang="en-US" sz="3200" b="1" dirty="0" err="1" smtClean="0">
                <a:ln w="17780" cmpd="sng">
                  <a:solidFill>
                    <a:srgbClr val="FFFFFF"/>
                  </a:solidFill>
                  <a:prstDash val="solid"/>
                  <a:miter lim="800000"/>
                </a:ln>
                <a:solidFill>
                  <a:schemeClr val="accent4">
                    <a:lumMod val="20000"/>
                    <a:lumOff val="80000"/>
                  </a:schemeClr>
                </a:solidFill>
                <a:effectLst>
                  <a:outerShdw blurRad="50800" algn="tl" rotWithShape="0">
                    <a:srgbClr val="000000"/>
                  </a:outerShdw>
                </a:effectLst>
                <a:latin typeface="Brush Script MT" pitchFamily="66" charset="0"/>
              </a:rPr>
              <a:t>Jumaat</a:t>
            </a:r>
            <a:r>
              <a:rPr lang="en-US" sz="3200" b="1" dirty="0" smtClean="0">
                <a:ln w="17780" cmpd="sng">
                  <a:solidFill>
                    <a:srgbClr val="FFFFFF"/>
                  </a:solidFill>
                  <a:prstDash val="solid"/>
                  <a:miter lim="800000"/>
                </a:ln>
                <a:solidFill>
                  <a:schemeClr val="accent4">
                    <a:lumMod val="20000"/>
                    <a:lumOff val="80000"/>
                  </a:schemeClr>
                </a:solidFill>
                <a:effectLst>
                  <a:outerShdw blurRad="50800" algn="tl" rotWithShape="0">
                    <a:srgbClr val="000000"/>
                  </a:outerShdw>
                </a:effectLst>
                <a:latin typeface="Brush Script MT" pitchFamily="66" charset="0"/>
              </a:rPr>
              <a:t> </a:t>
            </a:r>
            <a:br>
              <a:rPr lang="en-US" sz="3200" b="1" dirty="0" smtClean="0">
                <a:ln w="17780" cmpd="sng">
                  <a:solidFill>
                    <a:srgbClr val="FFFFFF"/>
                  </a:solidFill>
                  <a:prstDash val="solid"/>
                  <a:miter lim="800000"/>
                </a:ln>
                <a:solidFill>
                  <a:schemeClr val="accent4">
                    <a:lumMod val="20000"/>
                    <a:lumOff val="80000"/>
                  </a:schemeClr>
                </a:solidFill>
                <a:effectLst>
                  <a:outerShdw blurRad="50800" algn="tl" rotWithShape="0">
                    <a:srgbClr val="000000"/>
                  </a:outerShdw>
                </a:effectLst>
                <a:latin typeface="Brush Script MT" pitchFamily="66" charset="0"/>
              </a:rPr>
            </a:br>
            <a:r>
              <a:rPr lang="en-US" sz="3200" b="1" dirty="0" smtClean="0">
                <a:ln w="17780" cmpd="sng">
                  <a:solidFill>
                    <a:srgbClr val="FFFFFF"/>
                  </a:solidFill>
                  <a:prstDash val="solid"/>
                  <a:miter lim="800000"/>
                </a:ln>
                <a:solidFill>
                  <a:schemeClr val="accent4">
                    <a:lumMod val="20000"/>
                    <a:lumOff val="80000"/>
                  </a:schemeClr>
                </a:solidFill>
                <a:effectLst>
                  <a:outerShdw blurRad="50800" algn="tl" rotWithShape="0">
                    <a:srgbClr val="000000"/>
                  </a:outerShdw>
                </a:effectLst>
                <a:latin typeface="Brush Script MT" pitchFamily="66" charset="0"/>
              </a:rPr>
              <a:t>Multimedia</a:t>
            </a:r>
            <a:endParaRPr lang="ms-MY" sz="3200" b="1" dirty="0">
              <a:ln w="17780" cmpd="sng">
                <a:solidFill>
                  <a:srgbClr val="FFFFFF"/>
                </a:solidFill>
                <a:prstDash val="solid"/>
                <a:miter lim="800000"/>
              </a:ln>
              <a:solidFill>
                <a:schemeClr val="accent4">
                  <a:lumMod val="20000"/>
                  <a:lumOff val="80000"/>
                </a:schemeClr>
              </a:solidFill>
              <a:effectLst>
                <a:outerShdw blurRad="50800" algn="tl" rotWithShape="0">
                  <a:srgbClr val="000000"/>
                </a:outerShdw>
              </a:effectLst>
              <a:latin typeface="Brush Script MT" pitchFamily="66" charset="0"/>
            </a:endParaRPr>
          </a:p>
        </p:txBody>
      </p:sp>
      <p:sp>
        <p:nvSpPr>
          <p:cNvPr id="3" name="Subtitle 2"/>
          <p:cNvSpPr>
            <a:spLocks noGrp="1"/>
          </p:cNvSpPr>
          <p:nvPr>
            <p:ph type="subTitle" idx="1"/>
          </p:nvPr>
        </p:nvSpPr>
        <p:spPr>
          <a:xfrm>
            <a:off x="1285852" y="1643050"/>
            <a:ext cx="6400800" cy="2081248"/>
          </a:xfrm>
        </p:spPr>
        <p:txBody>
          <a:bodyPr wrap="square" tIns="396000" rIns="144000" bIns="324000" anchor="ctr" anchorCtr="0">
            <a:spAutoFit/>
          </a:bodyPr>
          <a:lstStyle/>
          <a:p>
            <a:pPr>
              <a:spcBef>
                <a:spcPts val="0"/>
              </a:spcBef>
            </a:pPr>
            <a:r>
              <a:rPr lang="en-US" sz="4400" b="1" dirty="0" smtClean="0">
                <a:solidFill>
                  <a:schemeClr val="accent2">
                    <a:lumMod val="75000"/>
                  </a:schemeClr>
                </a:solidFill>
                <a:effectLst>
                  <a:outerShdw blurRad="38100" dist="38100" dir="2700000" algn="tl">
                    <a:srgbClr val="000000">
                      <a:alpha val="43137"/>
                    </a:srgbClr>
                  </a:outerShdw>
                </a:effectLst>
              </a:rPr>
              <a:t>MEMBINA KEUTUHAN </a:t>
            </a:r>
          </a:p>
          <a:p>
            <a:pPr>
              <a:spcBef>
                <a:spcPts val="0"/>
              </a:spcBef>
            </a:pPr>
            <a:r>
              <a:rPr lang="en-US" sz="4400" b="1" dirty="0" smtClean="0">
                <a:solidFill>
                  <a:schemeClr val="accent2">
                    <a:lumMod val="75000"/>
                  </a:schemeClr>
                </a:solidFill>
                <a:effectLst>
                  <a:outerShdw blurRad="38100" dist="38100" dir="2700000" algn="tl">
                    <a:srgbClr val="000000">
                      <a:alpha val="43137"/>
                    </a:srgbClr>
                  </a:outerShdw>
                </a:effectLst>
              </a:rPr>
              <a:t>KEPIMPINAN KELUARGA</a:t>
            </a:r>
            <a:endParaRPr lang="ms-MY" sz="4400" b="1" dirty="0">
              <a:solidFill>
                <a:schemeClr val="accent2">
                  <a:lumMod val="75000"/>
                </a:schemeClr>
              </a:solidFill>
              <a:effectLst>
                <a:outerShdw blurRad="38100" dist="38100" dir="2700000" algn="tl">
                  <a:srgbClr val="000000">
                    <a:alpha val="43137"/>
                  </a:srgbClr>
                </a:outerShdw>
              </a:effectLst>
            </a:endParaRPr>
          </a:p>
        </p:txBody>
      </p:sp>
      <p:sp>
        <p:nvSpPr>
          <p:cNvPr id="4" name="TextBox 3"/>
          <p:cNvSpPr txBox="1"/>
          <p:nvPr/>
        </p:nvSpPr>
        <p:spPr>
          <a:xfrm>
            <a:off x="2379377" y="1405582"/>
            <a:ext cx="4050011" cy="523220"/>
          </a:xfrm>
          <a:prstGeom prst="rect">
            <a:avLst/>
          </a:prstGeom>
          <a:noFill/>
          <a:ln>
            <a:noFill/>
          </a:ln>
          <a:effectLst>
            <a:glow rad="139700">
              <a:schemeClr val="accent1">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sz="2800" b="1" dirty="0" smtClean="0">
                <a:solidFill>
                  <a:schemeClr val="accent5">
                    <a:lumMod val="20000"/>
                    <a:lumOff val="80000"/>
                  </a:schemeClr>
                </a:solidFill>
                <a:effectLst>
                  <a:outerShdw blurRad="38100" dist="38100" dir="2700000" algn="tl">
                    <a:srgbClr val="000000">
                      <a:alpha val="43137"/>
                    </a:srgbClr>
                  </a:outerShdw>
                </a:effectLst>
                <a:latin typeface="Tw Cen MT Condensed Extra Bold" pitchFamily="34" charset="0"/>
              </a:rPr>
              <a:t>TAJUK KHUTBAH HARI INI</a:t>
            </a:r>
            <a:endParaRPr lang="ms-MY" sz="2800" b="1" dirty="0">
              <a:solidFill>
                <a:schemeClr val="accent5">
                  <a:lumMod val="20000"/>
                  <a:lumOff val="80000"/>
                </a:schemeClr>
              </a:solidFill>
              <a:effectLst>
                <a:outerShdw blurRad="38100" dist="38100" dir="2700000" algn="tl">
                  <a:srgbClr val="000000">
                    <a:alpha val="43137"/>
                  </a:srgbClr>
                </a:outerShdw>
              </a:effectLst>
              <a:latin typeface="Tw Cen MT Condensed Extra Bold" pitchFamily="34" charset="0"/>
            </a:endParaRPr>
          </a:p>
        </p:txBody>
      </p:sp>
      <p:sp>
        <p:nvSpPr>
          <p:cNvPr id="5" name="TextBox 4"/>
          <p:cNvSpPr txBox="1"/>
          <p:nvPr/>
        </p:nvSpPr>
        <p:spPr>
          <a:xfrm>
            <a:off x="7625458" y="71414"/>
            <a:ext cx="1375698" cy="369332"/>
          </a:xfrm>
          <a:prstGeom prst="rect">
            <a:avLst/>
          </a:prstGeom>
          <a:noFill/>
          <a:ln>
            <a:noFill/>
          </a:ln>
        </p:spPr>
        <p:txBody>
          <a:bodyPr wrap="none" rtlCol="0">
            <a:spAutoFit/>
          </a:bodyPr>
          <a:lstStyle/>
          <a:p>
            <a:pPr algn="ctr"/>
            <a:r>
              <a:rPr lang="en-US" dirty="0" smtClean="0">
                <a:solidFill>
                  <a:schemeClr val="accent5">
                    <a:lumMod val="20000"/>
                    <a:lumOff val="80000"/>
                  </a:schemeClr>
                </a:solidFill>
              </a:rPr>
              <a:t>SIRI 21/2008</a:t>
            </a:r>
            <a:endParaRPr lang="ms-MY" dirty="0">
              <a:solidFill>
                <a:schemeClr val="accent5">
                  <a:lumMod val="20000"/>
                  <a:lumOff val="80000"/>
                </a:schemeClr>
              </a:solidFill>
            </a:endParaRPr>
          </a:p>
        </p:txBody>
      </p:sp>
      <p:sp>
        <p:nvSpPr>
          <p:cNvPr id="6" name="TextBox 5"/>
          <p:cNvSpPr txBox="1"/>
          <p:nvPr/>
        </p:nvSpPr>
        <p:spPr>
          <a:xfrm>
            <a:off x="2285984" y="4032128"/>
            <a:ext cx="4261936" cy="1754326"/>
          </a:xfrm>
          <a:prstGeom prst="rect">
            <a:avLst/>
          </a:prstGeom>
          <a:noFill/>
        </p:spPr>
        <p:txBody>
          <a:bodyPr wrap="none" rtlCol="0">
            <a:spAutoFit/>
          </a:bodyPr>
          <a:lstStyle/>
          <a:p>
            <a:pPr algn="ctr"/>
            <a:r>
              <a:rPr lang="en-US" sz="3600" b="1" dirty="0" smtClean="0">
                <a:solidFill>
                  <a:srgbClr val="FFC000"/>
                </a:solidFill>
                <a:effectLst>
                  <a:outerShdw blurRad="38100" dist="38100" dir="2700000" algn="tl">
                    <a:srgbClr val="000000">
                      <a:alpha val="43137"/>
                    </a:srgbClr>
                  </a:outerShdw>
                </a:effectLst>
                <a:latin typeface="Franklin Gothic Medium Cond" pitchFamily="34" charset="0"/>
                <a:cs typeface="Raavi" pitchFamily="2"/>
              </a:rPr>
              <a:t>30 MEI 2008</a:t>
            </a:r>
          </a:p>
          <a:p>
            <a:pPr algn="ctr"/>
            <a:r>
              <a:rPr lang="en-US" sz="3600" b="1" dirty="0" smtClean="0">
                <a:solidFill>
                  <a:srgbClr val="FFC000"/>
                </a:solidFill>
                <a:effectLst>
                  <a:outerShdw blurRad="38100" dist="38100" dir="2700000" algn="tl">
                    <a:srgbClr val="000000">
                      <a:alpha val="43137"/>
                    </a:srgbClr>
                  </a:outerShdw>
                </a:effectLst>
                <a:latin typeface="Franklin Gothic Medium Cond" pitchFamily="34" charset="0"/>
                <a:cs typeface="Raavi" pitchFamily="2"/>
              </a:rPr>
              <a:t>BERSAMAAN</a:t>
            </a:r>
          </a:p>
          <a:p>
            <a:pPr algn="ctr"/>
            <a:r>
              <a:rPr lang="en-US" sz="3600" b="1" dirty="0" smtClean="0">
                <a:solidFill>
                  <a:srgbClr val="FFC000"/>
                </a:solidFill>
                <a:effectLst>
                  <a:outerShdw blurRad="38100" dist="38100" dir="2700000" algn="tl">
                    <a:srgbClr val="000000">
                      <a:alpha val="43137"/>
                    </a:srgbClr>
                  </a:outerShdw>
                </a:effectLst>
                <a:latin typeface="Franklin Gothic Medium Cond" pitchFamily="34" charset="0"/>
                <a:cs typeface="Raavi" pitchFamily="2"/>
              </a:rPr>
              <a:t>24 JAMADIL AWAL 1429</a:t>
            </a:r>
            <a:endParaRPr lang="ms-MY" sz="3600" b="1" dirty="0">
              <a:solidFill>
                <a:srgbClr val="FFC000"/>
              </a:solidFill>
              <a:effectLst>
                <a:outerShdw blurRad="38100" dist="38100" dir="2700000" algn="tl">
                  <a:srgbClr val="000000">
                    <a:alpha val="43137"/>
                  </a:srgbClr>
                </a:outerShdw>
              </a:effectLst>
              <a:latin typeface="Franklin Gothic Medium Cond" pitchFamily="34" charset="0"/>
              <a:cs typeface="Raavi" pitchFamily="2"/>
            </a:endParaRPr>
          </a:p>
        </p:txBody>
      </p:sp>
      <p:sp>
        <p:nvSpPr>
          <p:cNvPr id="7" name="TextBox 6"/>
          <p:cNvSpPr txBox="1"/>
          <p:nvPr/>
        </p:nvSpPr>
        <p:spPr>
          <a:xfrm>
            <a:off x="1116712" y="6000768"/>
            <a:ext cx="6955750" cy="461665"/>
          </a:xfrm>
          <a:prstGeom prst="rect">
            <a:avLst/>
          </a:prstGeom>
          <a:noFill/>
        </p:spPr>
        <p:txBody>
          <a:bodyPr wrap="none" rtlCol="0">
            <a:spAutoFit/>
          </a:bodyPr>
          <a:lstStyle/>
          <a:p>
            <a:r>
              <a:rPr lang="en-US" sz="2400" b="1" dirty="0" smtClean="0">
                <a:solidFill>
                  <a:srgbClr val="00B0F0"/>
                </a:solidFill>
                <a:effectLst>
                  <a:outerShdw blurRad="38100" dist="38100" dir="2700000" algn="tl">
                    <a:srgbClr val="000000">
                      <a:alpha val="43137"/>
                    </a:srgbClr>
                  </a:outerShdw>
                </a:effectLst>
                <a:latin typeface="Berlin Sans FB" pitchFamily="34" charset="0"/>
              </a:rPr>
              <a:t>JABATAN HAL EHWAL AGAMA TERENGGANU</a:t>
            </a:r>
            <a:endParaRPr lang="ms-MY" sz="2400" b="1" dirty="0">
              <a:solidFill>
                <a:srgbClr val="00B0F0"/>
              </a:solidFill>
              <a:effectLst>
                <a:outerShdw blurRad="38100" dist="38100" dir="2700000" algn="tl">
                  <a:srgbClr val="000000">
                    <a:alpha val="43137"/>
                  </a:srgbClr>
                </a:outerShdw>
              </a:effectLst>
              <a:latin typeface="Berlin Sans FB"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Flowchart: Connector 5"/>
          <p:cNvSpPr/>
          <p:nvPr/>
        </p:nvSpPr>
        <p:spPr>
          <a:xfrm>
            <a:off x="571472" y="1928802"/>
            <a:ext cx="457200" cy="457200"/>
          </a:xfrm>
          <a:prstGeom prst="flowChartConnector">
            <a:avLst/>
          </a:prstGeom>
          <a:noFill/>
          <a:ln>
            <a:solidFill>
              <a:srgbClr val="CACE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4" name="Flowchart: Connector 3"/>
          <p:cNvSpPr/>
          <p:nvPr/>
        </p:nvSpPr>
        <p:spPr>
          <a:xfrm>
            <a:off x="500034" y="1971668"/>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2" name="Title 1"/>
          <p:cNvSpPr>
            <a:spLocks noGrp="1"/>
          </p:cNvSpPr>
          <p:nvPr>
            <p:ph type="title"/>
          </p:nvPr>
        </p:nvSpPr>
        <p:spPr>
          <a:xfrm>
            <a:off x="457200" y="285728"/>
            <a:ext cx="8229600" cy="1285884"/>
          </a:xfrm>
        </p:spPr>
        <p:style>
          <a:lnRef idx="0">
            <a:schemeClr val="accent5"/>
          </a:lnRef>
          <a:fillRef idx="3">
            <a:schemeClr val="accent5"/>
          </a:fillRef>
          <a:effectRef idx="3">
            <a:schemeClr val="accent5"/>
          </a:effectRef>
          <a:fontRef idx="minor">
            <a:schemeClr val="lt1"/>
          </a:fontRef>
        </p:style>
        <p:txBody>
          <a:bodyPr>
            <a:noAutofit/>
          </a:bodyPr>
          <a:lstStyle/>
          <a:p>
            <a:r>
              <a:rPr lang="en-US" sz="2800" b="1" dirty="0" smtClean="0">
                <a:latin typeface="Berlin Sans FB" pitchFamily="34" charset="0"/>
              </a:rPr>
              <a:t>PERANAN BAPA  SEBAGAI KETUA KELUARGA DALAM  MELAHIRKAN GENARASI </a:t>
            </a:r>
            <a:br>
              <a:rPr lang="en-US" sz="2800" b="1" dirty="0" smtClean="0">
                <a:latin typeface="Berlin Sans FB" pitchFamily="34" charset="0"/>
              </a:rPr>
            </a:br>
            <a:r>
              <a:rPr lang="en-US" sz="2800" b="1" dirty="0" smtClean="0">
                <a:latin typeface="Berlin Sans FB" pitchFamily="34" charset="0"/>
              </a:rPr>
              <a:t>SOLEH DAN BERTAQWA</a:t>
            </a:r>
            <a:endParaRPr lang="ms-MY" sz="2800" b="1" dirty="0">
              <a:latin typeface="Berlin Sans FB" pitchFamily="34" charset="0"/>
            </a:endParaRPr>
          </a:p>
        </p:txBody>
      </p:sp>
      <p:sp>
        <p:nvSpPr>
          <p:cNvPr id="3" name="Content Placeholder 2"/>
          <p:cNvSpPr>
            <a:spLocks noGrp="1"/>
          </p:cNvSpPr>
          <p:nvPr>
            <p:ph idx="1"/>
          </p:nvPr>
        </p:nvSpPr>
        <p:spPr>
          <a:xfrm>
            <a:off x="428596" y="1714488"/>
            <a:ext cx="8358246" cy="4786345"/>
          </a:xfrm>
        </p:spPr>
        <p:style>
          <a:lnRef idx="0">
            <a:schemeClr val="accent5"/>
          </a:lnRef>
          <a:fillRef idx="3">
            <a:schemeClr val="accent5"/>
          </a:fillRef>
          <a:effectRef idx="3">
            <a:schemeClr val="accent5"/>
          </a:effectRef>
          <a:fontRef idx="minor">
            <a:schemeClr val="lt1"/>
          </a:fontRef>
        </p:style>
        <p:txBody>
          <a:bodyPr/>
          <a:lstStyle/>
          <a:p>
            <a:pPr algn="ctr">
              <a:buNone/>
            </a:pPr>
            <a:r>
              <a:rPr lang="en-US" sz="4000" b="1" dirty="0" smtClean="0"/>
              <a:t>1. </a:t>
            </a:r>
            <a:r>
              <a:rPr lang="en-US" sz="4800" b="1" dirty="0" smtClean="0">
                <a:cs typeface="Arabic Transparent" pitchFamily="2" charset="-78"/>
              </a:rPr>
              <a:t>BERPERANAN MEMBERI DAN MENYEDIAKAN PENDIDIKAN AGAMA YANG SEMPURNA KEPADA SELURUH AHLI KELUARGA</a:t>
            </a:r>
            <a:endParaRPr lang="ms-MY" sz="4800" b="1" dirty="0">
              <a:cs typeface="Arabic Transparent"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57290" y="642918"/>
            <a:ext cx="6215106" cy="928694"/>
          </a:xfrm>
        </p:spPr>
        <p:style>
          <a:lnRef idx="0">
            <a:schemeClr val="accent5"/>
          </a:lnRef>
          <a:fillRef idx="3">
            <a:schemeClr val="accent5"/>
          </a:fillRef>
          <a:effectRef idx="3">
            <a:schemeClr val="accent5"/>
          </a:effectRef>
          <a:fontRef idx="minor">
            <a:schemeClr val="lt1"/>
          </a:fontRef>
        </p:style>
        <p:txBody>
          <a:bodyPr>
            <a:noAutofit/>
          </a:bodyPr>
          <a:lstStyle/>
          <a:p>
            <a:r>
              <a:rPr lang="en-US" sz="3200" b="1" dirty="0" smtClean="0">
                <a:effectLst>
                  <a:outerShdw blurRad="38100" dist="38100" dir="2700000" algn="tl">
                    <a:srgbClr val="000000">
                      <a:alpha val="43137"/>
                    </a:srgbClr>
                  </a:outerShdw>
                </a:effectLst>
              </a:rPr>
              <a:t>FIRMAN ALLAH TAALA </a:t>
            </a:r>
            <a:br>
              <a:rPr lang="en-US" sz="3200" b="1" dirty="0" smtClean="0">
                <a:effectLst>
                  <a:outerShdw blurRad="38100" dist="38100" dir="2700000" algn="tl">
                    <a:srgbClr val="000000">
                      <a:alpha val="43137"/>
                    </a:srgbClr>
                  </a:outerShdw>
                </a:effectLst>
              </a:rPr>
            </a:br>
            <a:r>
              <a:rPr lang="en-US" sz="3200" b="1" dirty="0" smtClean="0">
                <a:effectLst>
                  <a:outerShdw blurRad="38100" dist="38100" dir="2700000" algn="tl">
                    <a:srgbClr val="000000">
                      <a:alpha val="43137"/>
                    </a:srgbClr>
                  </a:outerShdw>
                </a:effectLst>
              </a:rPr>
              <a:t>DALAM SURAH ATTAHRIM AYAT 6:</a:t>
            </a:r>
            <a:endParaRPr lang="ms-MY"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85720" y="1928802"/>
            <a:ext cx="8572560" cy="3786214"/>
          </a:xfrm>
        </p:spPr>
        <p:style>
          <a:lnRef idx="0">
            <a:schemeClr val="accent5"/>
          </a:lnRef>
          <a:fillRef idx="3">
            <a:schemeClr val="accent5"/>
          </a:fillRef>
          <a:effectRef idx="3">
            <a:schemeClr val="accent5"/>
          </a:effectRef>
          <a:fontRef idx="minor">
            <a:schemeClr val="lt1"/>
          </a:fontRef>
        </p:style>
        <p:txBody>
          <a:bodyPr>
            <a:noAutofit/>
          </a:bodyPr>
          <a:lstStyle/>
          <a:p>
            <a:pPr algn="ctr" rtl="1">
              <a:buNone/>
            </a:pPr>
            <a:r>
              <a:rPr lang="en-US" sz="5400" b="1" dirty="0" smtClean="0">
                <a:effectLst>
                  <a:outerShdw blurRad="38100" dist="38100" dir="2700000" algn="tl">
                    <a:srgbClr val="000000">
                      <a:alpha val="43137"/>
                    </a:srgbClr>
                  </a:outerShdw>
                </a:effectLst>
              </a:rPr>
              <a:t>    </a:t>
            </a:r>
            <a:r>
              <a:rPr lang="ar-SA" sz="5400" b="1" dirty="0" smtClean="0">
                <a:effectLst>
                  <a:outerShdw blurRad="38100" dist="38100" dir="2700000" algn="tl">
                    <a:srgbClr val="000000">
                      <a:alpha val="43137"/>
                    </a:srgbClr>
                  </a:outerShdw>
                </a:effectLst>
              </a:rPr>
              <a:t>يَا </a:t>
            </a:r>
            <a:r>
              <a:rPr lang="ar-SA" sz="5400" b="1" dirty="0" smtClean="0">
                <a:effectLst>
                  <a:outerShdw blurRad="38100" dist="38100" dir="2700000" algn="tl">
                    <a:srgbClr val="000000">
                      <a:alpha val="43137"/>
                    </a:srgbClr>
                  </a:outerShdw>
                </a:effectLst>
              </a:rPr>
              <a:t>أَيُّهَا الَّذِينَ آمَنُوا قُوا أَنفُسَكُمْ وَأَهْلِيكُمْ نَارًا وَقُودُهَا </a:t>
            </a:r>
            <a:r>
              <a:rPr lang="ar-SA" sz="5400" b="1" dirty="0" smtClean="0">
                <a:effectLst>
                  <a:outerShdw blurRad="38100" dist="38100" dir="2700000" algn="tl">
                    <a:srgbClr val="000000">
                      <a:alpha val="43137"/>
                    </a:srgbClr>
                  </a:outerShdw>
                </a:effectLst>
              </a:rPr>
              <a:t>النَّاسُ</a:t>
            </a:r>
            <a:r>
              <a:rPr lang="en-US" sz="5400" b="1" dirty="0" smtClean="0">
                <a:effectLst>
                  <a:outerShdw blurRad="38100" dist="38100" dir="2700000" algn="tl">
                    <a:srgbClr val="000000">
                      <a:alpha val="43137"/>
                    </a:srgbClr>
                  </a:outerShdw>
                </a:effectLst>
              </a:rPr>
              <a:t> </a:t>
            </a:r>
            <a:r>
              <a:rPr lang="ar-SA" sz="5400" b="1" dirty="0" smtClean="0">
                <a:effectLst>
                  <a:outerShdw blurRad="38100" dist="38100" dir="2700000" algn="tl">
                    <a:srgbClr val="000000">
                      <a:alpha val="43137"/>
                    </a:srgbClr>
                  </a:outerShdw>
                </a:effectLst>
              </a:rPr>
              <a:t>وَالْحِجَارَةُ </a:t>
            </a:r>
            <a:r>
              <a:rPr lang="ar-SA" sz="5400" b="1" dirty="0" smtClean="0">
                <a:effectLst>
                  <a:outerShdw blurRad="38100" dist="38100" dir="2700000" algn="tl">
                    <a:srgbClr val="000000">
                      <a:alpha val="43137"/>
                    </a:srgbClr>
                  </a:outerShdw>
                </a:effectLst>
              </a:rPr>
              <a:t>عَلَيْهَا </a:t>
            </a:r>
            <a:r>
              <a:rPr lang="ar-SA" sz="5400" b="1" dirty="0" smtClean="0">
                <a:effectLst>
                  <a:outerShdw blurRad="38100" dist="38100" dir="2700000" algn="tl">
                    <a:srgbClr val="000000">
                      <a:alpha val="43137"/>
                    </a:srgbClr>
                  </a:outerShdw>
                </a:effectLst>
              </a:rPr>
              <a:t>مَلائِكَةٌ غِلاظٌ شِدَادٌ لا</a:t>
            </a:r>
            <a:r>
              <a:rPr lang="ar-SA" sz="5400" b="1" dirty="0" smtClean="0">
                <a:effectLst>
                  <a:outerShdw blurRad="38100" dist="38100" dir="2700000" algn="tl">
                    <a:srgbClr val="000000">
                      <a:alpha val="43137"/>
                    </a:srgbClr>
                  </a:outerShdw>
                </a:effectLst>
              </a:rPr>
              <a:t>َ</a:t>
            </a:r>
            <a:r>
              <a:rPr lang="ar-SA" sz="5400" b="1" dirty="0" smtClean="0">
                <a:effectLst>
                  <a:outerShdw blurRad="38100" dist="38100" dir="2700000" algn="tl">
                    <a:srgbClr val="000000">
                      <a:alpha val="43137"/>
                    </a:srgbClr>
                  </a:outerShdw>
                </a:effectLst>
              </a:rPr>
              <a:t> </a:t>
            </a:r>
            <a:r>
              <a:rPr lang="ar-SA" sz="5400" b="1" dirty="0" smtClean="0">
                <a:effectLst>
                  <a:outerShdw blurRad="38100" dist="38100" dir="2700000" algn="tl">
                    <a:srgbClr val="000000">
                      <a:alpha val="43137"/>
                    </a:srgbClr>
                  </a:outerShdw>
                </a:effectLst>
              </a:rPr>
              <a:t>يَعْصُونَ اللَّهَ مَا أَمَرَهُمْ وَيَفْعَلُونَ مَا يُؤْمَرُونَ </a:t>
            </a:r>
            <a:r>
              <a:rPr lang="ar-SA" sz="6000" b="1" dirty="0" smtClean="0"/>
              <a:t/>
            </a:r>
            <a:br>
              <a:rPr lang="ar-SA" sz="6000" b="1" dirty="0" smtClean="0"/>
            </a:br>
            <a:endParaRPr lang="ms-MY" sz="6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42852"/>
            <a:ext cx="7772400" cy="6572272"/>
          </a:xfrm>
        </p:spPr>
        <p:style>
          <a:lnRef idx="0">
            <a:schemeClr val="accent5"/>
          </a:lnRef>
          <a:fillRef idx="3">
            <a:schemeClr val="accent5"/>
          </a:fillRef>
          <a:effectRef idx="3">
            <a:schemeClr val="accent5"/>
          </a:effectRef>
          <a:fontRef idx="minor">
            <a:schemeClr val="lt1"/>
          </a:fontRef>
        </p:style>
        <p:txBody>
          <a:bodyPr>
            <a:normAutofit fontScale="90000"/>
          </a:bodyPr>
          <a:lstStyle/>
          <a:p>
            <a:pPr rtl="1"/>
            <a:r>
              <a:rPr lang="en-US" b="1" dirty="0" smtClean="0"/>
              <a:t/>
            </a:r>
            <a:br>
              <a:rPr lang="en-US" b="1" dirty="0" smtClean="0"/>
            </a:br>
            <a:r>
              <a:rPr lang="en-US" sz="3600" b="1" dirty="0" smtClean="0">
                <a:effectLst>
                  <a:outerShdw blurRad="38100" dist="38100" dir="2700000" algn="tl">
                    <a:srgbClr val="000000">
                      <a:alpha val="43137"/>
                    </a:srgbClr>
                  </a:outerShdw>
                </a:effectLst>
                <a:latin typeface="Berlin Sans FB" pitchFamily="34" charset="0"/>
              </a:rPr>
              <a:t>MAKSUDNYA</a:t>
            </a:r>
            <a:r>
              <a:rPr lang="en-US" sz="3600" b="1" dirty="0" smtClean="0">
                <a:effectLst>
                  <a:outerShdw blurRad="38100" dist="38100" dir="2700000" algn="tl">
                    <a:srgbClr val="000000">
                      <a:alpha val="43137"/>
                    </a:srgbClr>
                  </a:outerShdw>
                </a:effectLst>
                <a:latin typeface="Berlin Sans FB" pitchFamily="34" charset="0"/>
              </a:rPr>
              <a:t>:</a:t>
            </a:r>
            <a:r>
              <a:rPr lang="en-US" sz="3600" b="1" dirty="0" smtClean="0">
                <a:effectLst>
                  <a:outerShdw blurRad="38100" dist="38100" dir="2700000" algn="tl">
                    <a:srgbClr val="000000">
                      <a:alpha val="43137"/>
                    </a:srgbClr>
                  </a:outerShdw>
                </a:effectLst>
                <a:latin typeface="Berlin Sans FB" pitchFamily="34" charset="0"/>
              </a:rPr>
              <a:t/>
            </a:r>
            <a:br>
              <a:rPr lang="en-US" sz="3600" b="1" dirty="0" smtClean="0">
                <a:effectLst>
                  <a:outerShdw blurRad="38100" dist="38100" dir="2700000" algn="tl">
                    <a:srgbClr val="000000">
                      <a:alpha val="43137"/>
                    </a:srgbClr>
                  </a:outerShdw>
                </a:effectLst>
                <a:latin typeface="Berlin Sans FB" pitchFamily="34" charset="0"/>
              </a:rPr>
            </a:br>
            <a:r>
              <a:rPr lang="en-US" sz="3600" b="1" dirty="0" smtClean="0">
                <a:effectLst>
                  <a:outerShdw blurRad="38100" dist="38100" dir="2700000" algn="tl">
                    <a:srgbClr val="000000">
                      <a:alpha val="43137"/>
                    </a:srgbClr>
                  </a:outerShdw>
                </a:effectLst>
                <a:latin typeface="Berlin Sans FB" pitchFamily="34" charset="0"/>
              </a:rPr>
              <a:t>“WAHAI ORANG-ORANG YANG BERIMAN ,PELIHARALAH DIRI KAMU DAN KELUARGA KAMU DARI API NERAKA YANG BAHA BAKARNYA ADALAH MANUSIA DAN BATU,PENJAGANYA MALAIKAT-MALAIKAT YANG KASAR,KERAS DAN TIDAK MENDERHAKAI ALLAH TERHADAP APA YANG DIPERINTAHKAN KEPADA MEREKA DAN SELALU MENGERJAKAN APA YANG DIPERINTAHKAN”</a:t>
            </a:r>
            <a:r>
              <a:rPr lang="ms-MY" sz="3600" b="1" dirty="0" smtClean="0">
                <a:effectLst>
                  <a:outerShdw blurRad="38100" dist="38100" dir="2700000" algn="tl">
                    <a:srgbClr val="000000">
                      <a:alpha val="43137"/>
                    </a:srgbClr>
                  </a:outerShdw>
                </a:effectLst>
                <a:latin typeface="Berlin Sans FB" pitchFamily="34" charset="0"/>
              </a:rPr>
              <a:t/>
            </a:r>
            <a:br>
              <a:rPr lang="ms-MY" sz="3600" b="1" dirty="0" smtClean="0">
                <a:effectLst>
                  <a:outerShdw blurRad="38100" dist="38100" dir="2700000" algn="tl">
                    <a:srgbClr val="000000">
                      <a:alpha val="43137"/>
                    </a:srgbClr>
                  </a:outerShdw>
                </a:effectLst>
                <a:latin typeface="Berlin Sans FB" pitchFamily="34" charset="0"/>
              </a:rPr>
            </a:br>
            <a:endParaRPr lang="ms-MY" sz="3600" dirty="0">
              <a:effectLst>
                <a:outerShdw blurRad="38100" dist="38100" dir="2700000" algn="tl">
                  <a:srgbClr val="000000">
                    <a:alpha val="43137"/>
                  </a:srgbClr>
                </a:outerShdw>
              </a:effectLst>
              <a:latin typeface="Berlin Sans FB"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428596" y="428605"/>
            <a:ext cx="8229600" cy="2428892"/>
          </a:xfrm>
        </p:spPr>
        <p:style>
          <a:lnRef idx="0">
            <a:schemeClr val="accent5"/>
          </a:lnRef>
          <a:fillRef idx="3">
            <a:schemeClr val="accent5"/>
          </a:fillRef>
          <a:effectRef idx="3">
            <a:schemeClr val="accent5"/>
          </a:effectRef>
          <a:fontRef idx="minor">
            <a:schemeClr val="lt1"/>
          </a:fontRef>
        </p:style>
        <p:txBody>
          <a:bodyPr/>
          <a:lstStyle/>
          <a:p>
            <a:pPr algn="ctr">
              <a:buNone/>
            </a:pPr>
            <a:r>
              <a:rPr lang="en-US" sz="4000" b="1" dirty="0" smtClean="0"/>
              <a:t>2. </a:t>
            </a:r>
            <a:r>
              <a:rPr lang="en-US" sz="4800" b="1" dirty="0" smtClean="0">
                <a:cs typeface="Arabic Transparent" pitchFamily="2" charset="-78"/>
              </a:rPr>
              <a:t>MEMPASTIKAN AGAR SUMBER REZEKI DARI YANG HALAL LAGI BAIK.</a:t>
            </a:r>
            <a:endParaRPr lang="ms-MY" sz="4800" b="1" dirty="0">
              <a:cs typeface="Arabic Transparent" pitchFamily="2" charset="-78"/>
            </a:endParaRPr>
          </a:p>
        </p:txBody>
      </p:sp>
      <p:sp>
        <p:nvSpPr>
          <p:cNvPr id="5" name="TextBox 4"/>
          <p:cNvSpPr txBox="1"/>
          <p:nvPr/>
        </p:nvSpPr>
        <p:spPr>
          <a:xfrm>
            <a:off x="1643042" y="2994724"/>
            <a:ext cx="5857916" cy="1077218"/>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3200" b="1" dirty="0" smtClean="0"/>
              <a:t>FIRMAN ALAH TAALA DARI SURAH AL  BAQARAH AYAT 168:</a:t>
            </a:r>
            <a:endParaRPr lang="ms-MY" sz="3200" b="1" dirty="0"/>
          </a:p>
        </p:txBody>
      </p:sp>
      <p:sp>
        <p:nvSpPr>
          <p:cNvPr id="6" name="TextBox 5"/>
          <p:cNvSpPr txBox="1"/>
          <p:nvPr/>
        </p:nvSpPr>
        <p:spPr>
          <a:xfrm>
            <a:off x="357158" y="4197028"/>
            <a:ext cx="8358246" cy="144655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ar-SA" sz="4400" b="1" dirty="0" smtClean="0"/>
              <a:t>يَا أَيُّهَا النَّاسُ كُلُواْ مِمَّا فِي الأَرْضِ حَلاَلاً طَيِّباً </a:t>
            </a:r>
            <a:endParaRPr lang="en-US" sz="4400" b="1" dirty="0" smtClean="0"/>
          </a:p>
          <a:p>
            <a:pPr algn="r" rtl="1"/>
            <a:r>
              <a:rPr lang="ar-SA" sz="4400" b="1" dirty="0" smtClean="0"/>
              <a:t>وَلاَ </a:t>
            </a:r>
            <a:r>
              <a:rPr lang="ar-SA" sz="4400" b="1" dirty="0" smtClean="0"/>
              <a:t>تَتَّبِعُواْ خُطُوَاتِ الشَّيْطَانِ إِنَّهُ لَكُمْ عَدُوٌّ مُّبِينٌ </a:t>
            </a:r>
            <a:endParaRPr lang="ms-MY" sz="4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10" y="928694"/>
            <a:ext cx="7772400" cy="5143512"/>
          </a:xfrm>
        </p:spPr>
        <p:style>
          <a:lnRef idx="0">
            <a:schemeClr val="accent5"/>
          </a:lnRef>
          <a:fillRef idx="3">
            <a:schemeClr val="accent5"/>
          </a:fillRef>
          <a:effectRef idx="3">
            <a:schemeClr val="accent5"/>
          </a:effectRef>
          <a:fontRef idx="minor">
            <a:schemeClr val="lt1"/>
          </a:fontRef>
        </p:style>
        <p:txBody>
          <a:bodyPr>
            <a:normAutofit fontScale="90000"/>
          </a:bodyPr>
          <a:lstStyle/>
          <a:p>
            <a:r>
              <a:rPr lang="en-US" sz="4000" b="1" dirty="0" smtClean="0">
                <a:effectLst>
                  <a:outerShdw blurRad="38100" dist="38100" dir="2700000" algn="tl">
                    <a:srgbClr val="000000">
                      <a:alpha val="43137"/>
                    </a:srgbClr>
                  </a:outerShdw>
                </a:effectLst>
              </a:rPr>
              <a:t>MAKSUDNYA:</a:t>
            </a:r>
            <a:br>
              <a:rPr lang="en-US" sz="4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“WAHAI SEKELIAN MANUSIA! </a:t>
            </a:r>
            <a:br>
              <a:rPr lang="en-US" sz="4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MAKANLAH YANG HALAL LAGI BAIK DARI APA YANG TERDAPAT DI BUMI DAN JANGANLAH KAMU MENGIKUTI LANGKAH-LANGKAH SYAITAN ,KERANA SESUNGGUHNYA SYAITAN ITU ADALAH MUSUH YANG NYATA BAGIMU”</a:t>
            </a:r>
            <a:r>
              <a:rPr lang="en-US" sz="3200" dirty="0" smtClean="0"/>
              <a:t/>
            </a:r>
            <a:br>
              <a:rPr lang="en-US" sz="3200" dirty="0" smtClean="0"/>
            </a:br>
            <a:endParaRPr lang="ms-MY"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5286412"/>
          </a:xfrm>
        </p:spPr>
        <p:style>
          <a:lnRef idx="0">
            <a:schemeClr val="accent5"/>
          </a:lnRef>
          <a:fillRef idx="3">
            <a:schemeClr val="accent5"/>
          </a:fillRef>
          <a:effectRef idx="3">
            <a:schemeClr val="accent5"/>
          </a:effectRef>
          <a:fontRef idx="minor">
            <a:schemeClr val="lt1"/>
          </a:fontRef>
        </p:style>
        <p:txBody>
          <a:bodyPr>
            <a:normAutofit/>
          </a:bodyPr>
          <a:lstStyle/>
          <a:p>
            <a:r>
              <a:rPr lang="en-US" b="1" dirty="0" smtClean="0">
                <a:effectLst>
                  <a:outerShdw blurRad="38100" dist="38100" dir="2700000" algn="tl">
                    <a:srgbClr val="000000">
                      <a:alpha val="43137"/>
                    </a:srgbClr>
                  </a:outerShdw>
                </a:effectLst>
              </a:rPr>
              <a:t>SETIAP MAKANAN YANG DIBERI MAKAN KEPADA ANAK – ANAK DAN KELUARGA HENDAKLAH DARI SUMBER YANG JELAS TIDAK ADA UNSUR-UNSUR DARI YANG HARAM SEPERTI RASUAH,RIBA PENIPUAN DAN SEBAGAINYA……</a:t>
            </a:r>
            <a:endParaRPr lang="ms-MY" b="1" dirty="0">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571501"/>
            <a:ext cx="8229600" cy="2071681"/>
          </a:xfrm>
        </p:spPr>
        <p:style>
          <a:lnRef idx="0">
            <a:schemeClr val="accent5"/>
          </a:lnRef>
          <a:fillRef idx="3">
            <a:schemeClr val="accent5"/>
          </a:fillRef>
          <a:effectRef idx="3">
            <a:schemeClr val="accent5"/>
          </a:effectRef>
          <a:fontRef idx="minor">
            <a:schemeClr val="lt1"/>
          </a:fontRef>
        </p:style>
        <p:txBody>
          <a:bodyPr>
            <a:normAutofit lnSpcReduction="10000"/>
          </a:bodyPr>
          <a:lstStyle/>
          <a:p>
            <a:pPr algn="ctr">
              <a:buNone/>
            </a:pPr>
            <a:r>
              <a:rPr lang="en-US" sz="4800" b="1" dirty="0" smtClean="0"/>
              <a:t>2. </a:t>
            </a:r>
            <a:r>
              <a:rPr lang="en-US" sz="4800" b="1" dirty="0" smtClean="0">
                <a:cs typeface="Arabic Transparent" pitchFamily="2" charset="-78"/>
              </a:rPr>
              <a:t>MEMPERUNTUKKAN MASA YANG BERKUALITI BERSAMA KELUARGA.</a:t>
            </a:r>
            <a:endParaRPr lang="ms-MY" sz="4800" b="1" dirty="0">
              <a:cs typeface="Arabic Transparent" pitchFamily="2" charset="-78"/>
            </a:endParaRPr>
          </a:p>
        </p:txBody>
      </p:sp>
      <p:sp>
        <p:nvSpPr>
          <p:cNvPr id="6" name="TextBox 5"/>
          <p:cNvSpPr txBox="1"/>
          <p:nvPr/>
        </p:nvSpPr>
        <p:spPr>
          <a:xfrm>
            <a:off x="471458" y="3192378"/>
            <a:ext cx="8215370" cy="2308324"/>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3600" b="1" dirty="0" smtClean="0">
                <a:effectLst>
                  <a:outerShdw blurRad="38100" dist="38100" dir="2700000" algn="tl">
                    <a:srgbClr val="000000">
                      <a:alpha val="43137"/>
                    </a:srgbClr>
                  </a:outerShdw>
                </a:effectLst>
              </a:rPr>
              <a:t>JADIKANLAH RUMAH SEBAGAI TEMPAT YANG PENUH KETENANGAN,KENIKMATAN DAN KEBAHAGIAAN UMPAMA SELOGAN “RUMAHKU SYURGAKU”</a:t>
            </a:r>
            <a:endParaRPr lang="ms-MY" sz="3600" b="1" dirty="0">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456" y="1785926"/>
            <a:ext cx="8229600" cy="4357718"/>
          </a:xfrm>
        </p:spPr>
        <p:style>
          <a:lnRef idx="0">
            <a:schemeClr val="accent4"/>
          </a:lnRef>
          <a:fillRef idx="3">
            <a:schemeClr val="accent4"/>
          </a:fillRef>
          <a:effectRef idx="3">
            <a:schemeClr val="accent4"/>
          </a:effectRef>
          <a:fontRef idx="minor">
            <a:schemeClr val="lt1"/>
          </a:fontRef>
        </p:style>
        <p:txBody>
          <a:bodyPr>
            <a:noAutofit/>
          </a:bodyPr>
          <a:lstStyle/>
          <a:p>
            <a:pPr algn="ctr">
              <a:buNone/>
            </a:pPr>
            <a:r>
              <a:rPr lang="en-US" sz="4000" b="1" dirty="0" smtClean="0">
                <a:solidFill>
                  <a:srgbClr val="92D050"/>
                </a:solidFill>
                <a:effectLst>
                  <a:outerShdw blurRad="38100" dist="38100" dir="2700000" algn="tl">
                    <a:srgbClr val="000000">
                      <a:alpha val="43137"/>
                    </a:srgbClr>
                  </a:outerShdw>
                </a:effectLst>
              </a:rPr>
              <a:t>SESUNGGUHNYA KEJAYAAN DIDUNIA  DAN DI AKHIRAT  SESEBUAH KELUARGA HANYA DAPAT DICAPAI  DENGANMELAKSANAKAN PERINTAH ALLAH DAN MENJAUHI SEGALA LARANGANNYA. </a:t>
            </a:r>
            <a:endParaRPr lang="ms-MY" sz="4000" b="1" dirty="0">
              <a:solidFill>
                <a:srgbClr val="92D050"/>
              </a:solidFill>
              <a:effectLst>
                <a:outerShdw blurRad="38100" dist="38100" dir="2700000" algn="tl">
                  <a:srgbClr val="000000">
                    <a:alpha val="43137"/>
                  </a:srgbClr>
                </a:outerShdw>
              </a:effectLst>
            </a:endParaRPr>
          </a:p>
        </p:txBody>
      </p:sp>
      <p:sp>
        <p:nvSpPr>
          <p:cNvPr id="4" name="TextBox 3"/>
          <p:cNvSpPr txBox="1"/>
          <p:nvPr/>
        </p:nvSpPr>
        <p:spPr>
          <a:xfrm>
            <a:off x="1357290" y="435098"/>
            <a:ext cx="6500858" cy="707886"/>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sz="4000" b="1" dirty="0" smtClean="0">
                <a:solidFill>
                  <a:srgbClr val="92D050"/>
                </a:solidFill>
                <a:effectLst>
                  <a:outerShdw blurRad="38100" dist="38100" dir="2700000" algn="tl">
                    <a:srgbClr val="000000">
                      <a:alpha val="43137"/>
                    </a:srgbClr>
                  </a:outerShdw>
                </a:effectLst>
              </a:rPr>
              <a:t>INGATLAH SAUDARAKU……….</a:t>
            </a:r>
            <a:endParaRPr lang="ms-MY" sz="4000" b="1" dirty="0">
              <a:solidFill>
                <a:srgbClr val="92D050"/>
              </a:solidFill>
              <a:effectLst>
                <a:outerShdw blurRad="38100" dist="38100" dir="2700000" algn="tl">
                  <a:srgbClr val="000000">
                    <a:alpha val="43137"/>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14612" y="274638"/>
            <a:ext cx="3714776" cy="939784"/>
          </a:xfrm>
        </p:spPr>
        <p:style>
          <a:lnRef idx="1">
            <a:schemeClr val="dk1"/>
          </a:lnRef>
          <a:fillRef idx="2">
            <a:schemeClr val="dk1"/>
          </a:fillRef>
          <a:effectRef idx="1">
            <a:schemeClr val="dk1"/>
          </a:effectRef>
          <a:fontRef idx="minor">
            <a:schemeClr val="dk1"/>
          </a:fontRef>
        </p:style>
        <p:txBody>
          <a:bodyPr/>
          <a:lstStyle/>
          <a:p>
            <a:r>
              <a:rPr lang="en-US" b="1" dirty="0" smtClean="0">
                <a:solidFill>
                  <a:srgbClr val="FF0000"/>
                </a:solidFill>
                <a:effectLst>
                  <a:outerShdw blurRad="38100" dist="38100" dir="2700000" algn="tl">
                    <a:srgbClr val="000000">
                      <a:alpha val="43137"/>
                    </a:srgbClr>
                  </a:outerShdw>
                </a:effectLst>
              </a:rPr>
              <a:t>JANGAN!!!</a:t>
            </a:r>
            <a:endParaRPr lang="ms-MY"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57298"/>
            <a:ext cx="8229600" cy="5143536"/>
          </a:xfrm>
        </p:spPr>
        <p:style>
          <a:lnRef idx="1">
            <a:schemeClr val="dk1"/>
          </a:lnRef>
          <a:fillRef idx="2">
            <a:schemeClr val="dk1"/>
          </a:fillRef>
          <a:effectRef idx="1">
            <a:schemeClr val="dk1"/>
          </a:effectRef>
          <a:fontRef idx="minor">
            <a:schemeClr val="dk1"/>
          </a:fontRef>
        </p:style>
        <p:txBody>
          <a:bodyPr>
            <a:noAutofit/>
          </a:bodyPr>
          <a:lstStyle/>
          <a:p>
            <a:pPr algn="ctr">
              <a:buNone/>
            </a:pPr>
            <a:r>
              <a:rPr lang="en-US" sz="4000" b="1" dirty="0" smtClean="0">
                <a:solidFill>
                  <a:srgbClr val="FF0000"/>
                </a:solidFill>
                <a:effectLst>
                  <a:outerShdw blurRad="38100" dist="38100" dir="2700000" algn="tl">
                    <a:srgbClr val="000000">
                      <a:alpha val="43137"/>
                    </a:srgbClr>
                  </a:outerShdw>
                </a:effectLst>
              </a:rPr>
              <a:t>JANGANLAH KITA SEBAGAI KETUA KELUARGA YANG MENJADI PUNCA KEPADA  MASAALAH KELUARGA  SEHINGGA LAHIRNYA ANAK – ANAK YANG TERLIBAT DENGAN MASAALAH SOSIAL  DAN MENJADI </a:t>
            </a:r>
            <a:r>
              <a:rPr lang="en-US" sz="4800" b="1" u="sng" dirty="0" smtClean="0">
                <a:solidFill>
                  <a:srgbClr val="FF0000"/>
                </a:solidFill>
                <a:effectLst>
                  <a:outerShdw blurRad="38100" dist="38100" dir="2700000" algn="tl">
                    <a:srgbClr val="000000">
                      <a:alpha val="43137"/>
                    </a:srgbClr>
                  </a:outerShdw>
                </a:effectLst>
              </a:rPr>
              <a:t>BARAH</a:t>
            </a:r>
            <a:r>
              <a:rPr lang="en-US" sz="4000" b="1" u="sng" dirty="0" smtClean="0">
                <a:solidFill>
                  <a:srgbClr val="FF0000"/>
                </a:solidFill>
                <a:effectLst>
                  <a:outerShdw blurRad="38100" dist="38100" dir="2700000" algn="tl">
                    <a:srgbClr val="000000">
                      <a:alpha val="43137"/>
                    </a:srgbClr>
                  </a:outerShdw>
                </a:effectLst>
              </a:rPr>
              <a:t> </a:t>
            </a:r>
            <a:r>
              <a:rPr lang="en-US" sz="4000" b="1" dirty="0" smtClean="0">
                <a:solidFill>
                  <a:srgbClr val="FF0000"/>
                </a:solidFill>
                <a:effectLst>
                  <a:outerShdw blurRad="38100" dist="38100" dir="2700000" algn="tl">
                    <a:srgbClr val="000000">
                      <a:alpha val="43137"/>
                    </a:srgbClr>
                  </a:outerShdw>
                </a:effectLst>
              </a:rPr>
              <a:t>KEPADA MASYARAKAT DAN NEGARA….</a:t>
            </a:r>
            <a:endParaRPr lang="ms-MY" sz="4000" b="1"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1357290" y="571488"/>
            <a:ext cx="6215106" cy="1143000"/>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effectLst>
                  <a:outerShdw blurRad="38100" dist="38100" dir="2700000" algn="tl">
                    <a:srgbClr val="000000">
                      <a:alpha val="43137"/>
                    </a:srgbClr>
                  </a:outerShdw>
                </a:effectLst>
              </a:rPr>
              <a:t>FIRMAN ALLAH DALAM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SURAH AL FURQAN AYAT 74:</a:t>
            </a:r>
            <a:endParaRPr lang="ms-MY" b="1" dirty="0">
              <a:effectLst>
                <a:outerShdw blurRad="38100" dist="38100" dir="2700000" algn="tl">
                  <a:srgbClr val="000000">
                    <a:alpha val="43137"/>
                  </a:srgbClr>
                </a:outerShdw>
              </a:effectLst>
            </a:endParaRPr>
          </a:p>
        </p:txBody>
      </p:sp>
      <p:sp>
        <p:nvSpPr>
          <p:cNvPr id="5" name="Content Placeholder 2"/>
          <p:cNvSpPr>
            <a:spLocks noGrp="1"/>
          </p:cNvSpPr>
          <p:nvPr>
            <p:ph idx="1"/>
          </p:nvPr>
        </p:nvSpPr>
        <p:spPr>
          <a:xfrm>
            <a:off x="457200" y="2171704"/>
            <a:ext cx="8229600" cy="311468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buNone/>
            </a:pPr>
            <a:r>
              <a:rPr lang="en-US" sz="6000" b="1" dirty="0" smtClean="0">
                <a:effectLst>
                  <a:outerShdw blurRad="38100" dist="38100" dir="2700000" algn="tl">
                    <a:srgbClr val="000000">
                      <a:alpha val="43137"/>
                    </a:srgbClr>
                  </a:outerShdw>
                </a:effectLst>
              </a:rPr>
              <a:t>   </a:t>
            </a:r>
            <a:r>
              <a:rPr lang="ar-SA" sz="6000" b="1" dirty="0" smtClean="0">
                <a:effectLst>
                  <a:outerShdw blurRad="38100" dist="38100" dir="2700000" algn="tl">
                    <a:srgbClr val="000000">
                      <a:alpha val="43137"/>
                    </a:srgbClr>
                  </a:outerShdw>
                </a:effectLst>
              </a:rPr>
              <a:t>وَالَّذِينَ يَقُولُونَ رَبَّنَا هَبْ لَنَا مِنْ أَزْوَاجِنَا وَذُرِّيَّاتِنَا قُرَّةَ أَعْيُنٍ وَاجْعَلْنَا لِلْمُتَّقِينَ إِمَامًا</a:t>
            </a:r>
            <a:endParaRPr lang="ms-MY" sz="6000" b="1"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28662" y="142876"/>
            <a:ext cx="7229468" cy="928670"/>
          </a:xfrm>
        </p:spPr>
        <p:style>
          <a:lnRef idx="0">
            <a:schemeClr val="accent5"/>
          </a:lnRef>
          <a:fillRef idx="3">
            <a:schemeClr val="accent5"/>
          </a:fillRef>
          <a:effectRef idx="3">
            <a:schemeClr val="accent5"/>
          </a:effectRef>
          <a:fontRef idx="minor">
            <a:schemeClr val="lt1"/>
          </a:fontRef>
        </p:style>
        <p:txBody>
          <a:bodyPr>
            <a:normAutofit/>
          </a:bodyPr>
          <a:lstStyle/>
          <a:p>
            <a:r>
              <a:rPr lang="en-US" sz="4000" b="1" dirty="0" smtClean="0">
                <a:effectLst>
                  <a:outerShdw blurRad="38100" dist="38100" dir="2700000" algn="tl">
                    <a:srgbClr val="000000">
                      <a:alpha val="43137"/>
                    </a:srgbClr>
                  </a:outerShdw>
                </a:effectLst>
                <a:latin typeface="Papyrus" pitchFamily="66" charset="0"/>
              </a:rPr>
              <a:t>PESANAN  KHATIB</a:t>
            </a:r>
            <a:endParaRPr lang="ms-MY" sz="4000" b="1" dirty="0">
              <a:effectLst>
                <a:outerShdw blurRad="38100" dist="38100" dir="2700000" algn="tl">
                  <a:srgbClr val="000000">
                    <a:alpha val="43137"/>
                  </a:srgbClr>
                </a:outerShdw>
              </a:effectLst>
              <a:latin typeface="Papyrus" pitchFamily="66" charset="0"/>
            </a:endParaRPr>
          </a:p>
        </p:txBody>
      </p:sp>
      <p:sp>
        <p:nvSpPr>
          <p:cNvPr id="3" name="Content Placeholder 2"/>
          <p:cNvSpPr>
            <a:spLocks noGrp="1"/>
          </p:cNvSpPr>
          <p:nvPr>
            <p:ph idx="1"/>
          </p:nvPr>
        </p:nvSpPr>
        <p:spPr>
          <a:xfrm>
            <a:off x="142844" y="1357298"/>
            <a:ext cx="8858312" cy="4929222"/>
          </a:xfrm>
        </p:spPr>
        <p:style>
          <a:lnRef idx="0">
            <a:schemeClr val="accent5"/>
          </a:lnRef>
          <a:fillRef idx="3">
            <a:schemeClr val="accent5"/>
          </a:fillRef>
          <a:effectRef idx="3">
            <a:schemeClr val="accent5"/>
          </a:effectRef>
          <a:fontRef idx="minor">
            <a:schemeClr val="lt1"/>
          </a:fontRef>
        </p:style>
        <p:txBody>
          <a:bodyPr>
            <a:noAutofit/>
          </a:bodyPr>
          <a:lstStyle/>
          <a:p>
            <a:pPr algn="ctr">
              <a:buNone/>
            </a:pPr>
            <a:r>
              <a:rPr lang="en-US" sz="4000" b="1" dirty="0" smtClean="0">
                <a:effectLst>
                  <a:outerShdw blurRad="38100" dist="38100" dir="2700000" algn="tl">
                    <a:srgbClr val="000000">
                      <a:alpha val="43137"/>
                    </a:srgbClr>
                  </a:outerShdw>
                </a:effectLst>
                <a:latin typeface="Colonna MT" pitchFamily="82" charset="0"/>
              </a:rPr>
              <a:t>TINGKATKANLAH KETAQWAAN  DENGAN MENTAATI SEGALA PERINTAH ALLAH DAN MENJAUHI LARANGANNYA  KERANA KEBAHAGIAAN DI DUNIA DAN KESEJAHTERAAN DI AKHIRAT DITENTUKAN  MELALUI KEIMANAN DAN KETAQWAAN..</a:t>
            </a:r>
            <a:endParaRPr lang="ms-MY" sz="4000" b="1" dirty="0">
              <a:effectLst>
                <a:outerShdw blurRad="38100" dist="38100" dir="2700000" algn="tl">
                  <a:srgbClr val="000000">
                    <a:alpha val="43137"/>
                  </a:srgbClr>
                </a:outerShdw>
              </a:effectLst>
              <a:latin typeface="Colonna MT" pitchFamily="8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3"/>
          </a:xfrm>
        </p:spPr>
        <p:style>
          <a:lnRef idx="0">
            <a:schemeClr val="accent5"/>
          </a:lnRef>
          <a:fillRef idx="3">
            <a:schemeClr val="accent5"/>
          </a:fillRef>
          <a:effectRef idx="3">
            <a:schemeClr val="accent5"/>
          </a:effectRef>
          <a:fontRef idx="minor">
            <a:schemeClr val="lt1"/>
          </a:fontRef>
        </p:style>
        <p:txBody>
          <a:bodyPr>
            <a:normAutofit/>
          </a:bodyPr>
          <a:lstStyle/>
          <a:p>
            <a:pPr algn="ctr">
              <a:buNone/>
            </a:pPr>
            <a:r>
              <a:rPr lang="en-US" sz="4000" b="1" dirty="0" smtClean="0">
                <a:solidFill>
                  <a:schemeClr val="tx1"/>
                </a:solidFill>
                <a:effectLst>
                  <a:outerShdw blurRad="38100" dist="38100" dir="2700000" algn="tl">
                    <a:srgbClr val="000000">
                      <a:alpha val="43137"/>
                    </a:srgbClr>
                  </a:outerShdw>
                </a:effectLst>
              </a:rPr>
              <a:t>MAKSUDNYA:</a:t>
            </a:r>
            <a:endParaRPr lang="ms-MY" sz="4000" b="1" dirty="0" smtClean="0">
              <a:solidFill>
                <a:schemeClr val="tx1"/>
              </a:solidFill>
              <a:effectLst>
                <a:outerShdw blurRad="38100" dist="38100" dir="2700000" algn="tl">
                  <a:srgbClr val="000000">
                    <a:alpha val="43137"/>
                  </a:srgbClr>
                </a:outerShdw>
              </a:effectLst>
            </a:endParaRPr>
          </a:p>
          <a:p>
            <a:pPr algn="ctr">
              <a:buNone/>
            </a:pPr>
            <a:r>
              <a:rPr lang="en-US" sz="4000" b="1" dirty="0" smtClean="0">
                <a:solidFill>
                  <a:schemeClr val="tx1"/>
                </a:solidFill>
                <a:effectLst>
                  <a:outerShdw blurRad="38100" dist="38100" dir="2700000" algn="tl">
                    <a:srgbClr val="000000">
                      <a:alpha val="43137"/>
                    </a:srgbClr>
                  </a:outerShdw>
                </a:effectLst>
              </a:rPr>
              <a:t>DAN ORANG-ORANG YANG BERKATA:</a:t>
            </a:r>
            <a:endParaRPr lang="ms-MY" sz="4000" b="1" dirty="0" smtClean="0">
              <a:solidFill>
                <a:schemeClr val="tx1"/>
              </a:solidFill>
              <a:effectLst>
                <a:outerShdw blurRad="38100" dist="38100" dir="2700000" algn="tl">
                  <a:srgbClr val="000000">
                    <a:alpha val="43137"/>
                  </a:srgbClr>
                </a:outerShdw>
              </a:effectLst>
            </a:endParaRPr>
          </a:p>
          <a:p>
            <a:pPr algn="ctr">
              <a:buNone/>
            </a:pPr>
            <a:r>
              <a:rPr lang="en-US" sz="4000" b="1" dirty="0" smtClean="0">
                <a:solidFill>
                  <a:schemeClr val="tx1"/>
                </a:solidFill>
                <a:effectLst>
                  <a:outerShdw blurRad="38100" dist="38100" dir="2700000" algn="tl">
                    <a:srgbClr val="000000">
                      <a:alpha val="43137"/>
                    </a:srgbClr>
                  </a:outerShdw>
                </a:effectLst>
              </a:rPr>
              <a:t>WAHAI TUHAN KAMI ,ANUGERAHKANLAH KEPADA KAMI </a:t>
            </a:r>
            <a:endParaRPr lang="ms-MY" sz="4000" b="1" dirty="0" smtClean="0">
              <a:solidFill>
                <a:schemeClr val="tx1"/>
              </a:solidFill>
              <a:effectLst>
                <a:outerShdw blurRad="38100" dist="38100" dir="2700000" algn="tl">
                  <a:srgbClr val="000000">
                    <a:alpha val="43137"/>
                  </a:srgbClr>
                </a:outerShdw>
              </a:effectLst>
            </a:endParaRPr>
          </a:p>
          <a:p>
            <a:pPr algn="ctr">
              <a:buNone/>
            </a:pPr>
            <a:r>
              <a:rPr lang="en-US" sz="4000" b="1" dirty="0" smtClean="0">
                <a:solidFill>
                  <a:schemeClr val="tx1"/>
                </a:solidFill>
                <a:effectLst>
                  <a:outerShdw blurRad="38100" dist="38100" dir="2700000" algn="tl">
                    <a:srgbClr val="000000">
                      <a:alpha val="43137"/>
                    </a:srgbClr>
                  </a:outerShdw>
                </a:effectLst>
              </a:rPr>
              <a:t>ISTERI-ISTERI DAN KETURUNAN  KAMI  SEBAGAI PENYENANG HATI(KAMI) DAN JADIKANLAH KAMI IMAM BAGI ORANG-ORANG YAN BERTAQWA</a:t>
            </a:r>
            <a:endParaRPr lang="ms-MY" sz="4000" b="1" dirty="0" smtClean="0">
              <a:solidFill>
                <a:schemeClr val="tx1"/>
              </a:solidFill>
              <a:effectLst>
                <a:outerShdw blurRad="38100" dist="38100" dir="2700000" algn="tl">
                  <a:srgbClr val="000000">
                    <a:alpha val="43137"/>
                  </a:srgbClr>
                </a:outerShdw>
              </a:effectLst>
            </a:endParaRPr>
          </a:p>
          <a:p>
            <a:pPr algn="ctr">
              <a:buNone/>
            </a:pPr>
            <a:r>
              <a:rPr lang="ms-MY" dirty="0" smtClean="0">
                <a:solidFill>
                  <a:schemeClr val="tx1"/>
                </a:solidFill>
              </a:rPr>
              <a:t> </a:t>
            </a:r>
          </a:p>
          <a:p>
            <a:pPr algn="ctr"/>
            <a:endParaRPr lang="ms-MY"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43108" y="142876"/>
            <a:ext cx="4786346" cy="857232"/>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en-US" sz="2800" b="1" dirty="0" smtClean="0">
                <a:solidFill>
                  <a:schemeClr val="accent4">
                    <a:lumMod val="50000"/>
                  </a:schemeClr>
                </a:solidFill>
                <a:effectLst>
                  <a:outerShdw blurRad="38100" dist="38100" dir="2700000" algn="tl">
                    <a:srgbClr val="000000">
                      <a:alpha val="43137"/>
                    </a:srgbClr>
                  </a:outerShdw>
                </a:effectLst>
              </a:rPr>
              <a:t>MAKSUD</a:t>
            </a:r>
            <a:br>
              <a:rPr lang="en-US" sz="2800" b="1" dirty="0" smtClean="0">
                <a:solidFill>
                  <a:schemeClr val="accent4">
                    <a:lumMod val="50000"/>
                  </a:schemeClr>
                </a:solidFill>
                <a:effectLst>
                  <a:outerShdw blurRad="38100" dist="38100" dir="2700000" algn="tl">
                    <a:srgbClr val="000000">
                      <a:alpha val="43137"/>
                    </a:srgbClr>
                  </a:outerShdw>
                </a:effectLst>
              </a:rPr>
            </a:br>
            <a:r>
              <a:rPr lang="en-US" sz="2800" b="1" dirty="0" smtClean="0">
                <a:solidFill>
                  <a:schemeClr val="accent4">
                    <a:lumMod val="50000"/>
                  </a:schemeClr>
                </a:solidFill>
                <a:effectLst>
                  <a:outerShdw blurRad="38100" dist="38100" dir="2700000" algn="tl">
                    <a:srgbClr val="000000">
                      <a:alpha val="43137"/>
                    </a:srgbClr>
                  </a:outerShdw>
                </a:effectLst>
              </a:rPr>
              <a:t>DOA ANTARA DUA KHUTBAH</a:t>
            </a:r>
            <a:endParaRPr lang="ms-MY" sz="2800" b="1" dirty="0">
              <a:solidFill>
                <a:schemeClr val="accent4">
                  <a:lumMod val="50000"/>
                </a:schemeClr>
              </a:solidFill>
              <a:effectLst>
                <a:outerShdw blurRad="38100" dist="38100" dir="2700000" algn="tl">
                  <a:srgbClr val="000000">
                    <a:alpha val="43137"/>
                  </a:srgbClr>
                </a:outerShdw>
              </a:effectLst>
            </a:endParaRPr>
          </a:p>
        </p:txBody>
      </p:sp>
      <p:sp>
        <p:nvSpPr>
          <p:cNvPr id="4" name="TextBox 3"/>
          <p:cNvSpPr txBox="1"/>
          <p:nvPr/>
        </p:nvSpPr>
        <p:spPr>
          <a:xfrm>
            <a:off x="805788" y="1142984"/>
            <a:ext cx="7572428" cy="535531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defRPr/>
            </a:pPr>
            <a:r>
              <a:rPr lang="en-US" sz="3600" b="1" dirty="0" smtClean="0">
                <a:solidFill>
                  <a:schemeClr val="accent4">
                    <a:lumMod val="50000"/>
                  </a:schemeClr>
                </a:solidFill>
                <a:effectLst>
                  <a:outerShdw blurRad="38100" dist="38100" dir="2700000" algn="tl">
                    <a:srgbClr val="C0C0C0"/>
                  </a:outerShdw>
                </a:effectLst>
                <a:cs typeface="Arial" charset="0"/>
              </a:rPr>
              <a:t>AAMIN YA RABBAL  AALAMIN</a:t>
            </a:r>
            <a:br>
              <a:rPr lang="en-US" sz="3600" b="1" dirty="0" smtClean="0">
                <a:solidFill>
                  <a:schemeClr val="accent4">
                    <a:lumMod val="50000"/>
                  </a:schemeClr>
                </a:solidFill>
                <a:effectLst>
                  <a:outerShdw blurRad="38100" dist="38100" dir="2700000" algn="tl">
                    <a:srgbClr val="C0C0C0"/>
                  </a:outerShdw>
                </a:effectLst>
                <a:cs typeface="Arial" charset="0"/>
              </a:rPr>
            </a:br>
            <a:r>
              <a:rPr lang="en-US" sz="3600" b="1" dirty="0" smtClean="0">
                <a:solidFill>
                  <a:schemeClr val="accent4">
                    <a:lumMod val="50000"/>
                  </a:schemeClr>
                </a:solidFill>
                <a:effectLst>
                  <a:outerShdw blurRad="38100" dist="38100" dir="2700000" algn="tl">
                    <a:srgbClr val="C0C0C0"/>
                  </a:outerShdw>
                </a:effectLst>
                <a:cs typeface="Arial" charset="0"/>
              </a:rPr>
              <a:t>TUHAN </a:t>
            </a:r>
            <a:r>
              <a:rPr lang="en-US" sz="3600" b="1" dirty="0" smtClean="0">
                <a:solidFill>
                  <a:schemeClr val="accent4">
                    <a:lumMod val="50000"/>
                  </a:schemeClr>
                </a:solidFill>
                <a:effectLst>
                  <a:outerShdw blurRad="38100" dist="38100" dir="2700000" algn="tl">
                    <a:srgbClr val="C0C0C0"/>
                  </a:outerShdw>
                </a:effectLst>
                <a:cs typeface="Arial" charset="0"/>
              </a:rPr>
              <a:t>YANG MEMPERKENANKAN DOA </a:t>
            </a:r>
          </a:p>
          <a:p>
            <a:pPr algn="ctr">
              <a:defRPr/>
            </a:pPr>
            <a:r>
              <a:rPr lang="en-US" sz="3600" b="1" dirty="0" smtClean="0">
                <a:solidFill>
                  <a:schemeClr val="accent4">
                    <a:lumMod val="50000"/>
                  </a:schemeClr>
                </a:solidFill>
                <a:effectLst>
                  <a:outerShdw blurRad="38100" dist="38100" dir="2700000" algn="tl">
                    <a:srgbClr val="C0C0C0"/>
                  </a:outerShdw>
                </a:effectLst>
                <a:cs typeface="Arial" charset="0"/>
              </a:rPr>
              <a:t>ORANG-ORANG </a:t>
            </a:r>
            <a:r>
              <a:rPr lang="en-US" sz="3600" b="1" dirty="0" smtClean="0">
                <a:solidFill>
                  <a:schemeClr val="accent4">
                    <a:lumMod val="50000"/>
                  </a:schemeClr>
                </a:solidFill>
                <a:effectLst>
                  <a:outerShdw blurRad="38100" dist="38100" dir="2700000" algn="tl">
                    <a:srgbClr val="C0C0C0"/>
                  </a:outerShdw>
                </a:effectLst>
                <a:cs typeface="Arial" charset="0"/>
              </a:rPr>
              <a:t>YANG TAAT, </a:t>
            </a:r>
          </a:p>
          <a:p>
            <a:pPr algn="ctr">
              <a:defRPr/>
            </a:pPr>
            <a:r>
              <a:rPr lang="en-US" sz="3600" b="1" dirty="0" smtClean="0">
                <a:solidFill>
                  <a:schemeClr val="accent4">
                    <a:lumMod val="50000"/>
                  </a:schemeClr>
                </a:solidFill>
                <a:effectLst>
                  <a:outerShdw blurRad="38100" dist="38100" dir="2700000" algn="tl">
                    <a:srgbClr val="C0C0C0"/>
                  </a:outerShdw>
                </a:effectLst>
                <a:cs typeface="Arial" charset="0"/>
              </a:rPr>
              <a:t>BERILAH </a:t>
            </a:r>
            <a:r>
              <a:rPr lang="en-US" sz="3600" b="1" dirty="0" smtClean="0">
                <a:solidFill>
                  <a:schemeClr val="accent4">
                    <a:lumMod val="50000"/>
                  </a:schemeClr>
                </a:solidFill>
                <a:effectLst>
                  <a:outerShdw blurRad="38100" dist="38100" dir="2700000" algn="tl">
                    <a:srgbClr val="C0C0C0"/>
                  </a:outerShdw>
                </a:effectLst>
                <a:cs typeface="Arial" charset="0"/>
              </a:rPr>
              <a:t>TAUFIK KEPADA KAMI </a:t>
            </a:r>
          </a:p>
          <a:p>
            <a:pPr algn="ctr">
              <a:defRPr/>
            </a:pPr>
            <a:r>
              <a:rPr lang="en-US" sz="3600" b="1" dirty="0" smtClean="0">
                <a:solidFill>
                  <a:schemeClr val="accent4">
                    <a:lumMod val="50000"/>
                  </a:schemeClr>
                </a:solidFill>
                <a:effectLst>
                  <a:outerShdw blurRad="38100" dist="38100" dir="2700000" algn="tl">
                    <a:srgbClr val="C0C0C0"/>
                  </a:outerShdw>
                </a:effectLst>
                <a:cs typeface="Arial" charset="0"/>
              </a:rPr>
              <a:t>DI </a:t>
            </a:r>
            <a:r>
              <a:rPr lang="en-US" sz="3600" b="1" dirty="0" smtClean="0">
                <a:solidFill>
                  <a:schemeClr val="accent4">
                    <a:lumMod val="50000"/>
                  </a:schemeClr>
                </a:solidFill>
                <a:effectLst>
                  <a:outerShdw blurRad="38100" dist="38100" dir="2700000" algn="tl">
                    <a:srgbClr val="C0C0C0"/>
                  </a:outerShdw>
                </a:effectLst>
                <a:cs typeface="Arial" charset="0"/>
              </a:rPr>
              <a:t>DALAM MENTAATI MU</a:t>
            </a:r>
            <a:br>
              <a:rPr lang="en-US" sz="3600" b="1" dirty="0" smtClean="0">
                <a:solidFill>
                  <a:schemeClr val="accent4">
                    <a:lumMod val="50000"/>
                  </a:schemeClr>
                </a:solidFill>
                <a:effectLst>
                  <a:outerShdw blurRad="38100" dist="38100" dir="2700000" algn="tl">
                    <a:srgbClr val="C0C0C0"/>
                  </a:outerShdw>
                </a:effectLst>
                <a:cs typeface="Arial" charset="0"/>
              </a:rPr>
            </a:br>
            <a:r>
              <a:rPr lang="en-US" sz="3600" b="1" dirty="0" smtClean="0">
                <a:solidFill>
                  <a:schemeClr val="accent4">
                    <a:lumMod val="50000"/>
                  </a:schemeClr>
                </a:solidFill>
                <a:effectLst>
                  <a:outerShdw blurRad="38100" dist="38100" dir="2700000" algn="tl">
                    <a:srgbClr val="C0C0C0"/>
                  </a:outerShdw>
                </a:effectLst>
                <a:cs typeface="Arial" charset="0"/>
              </a:rPr>
              <a:t>AMPUNILAH </a:t>
            </a:r>
            <a:r>
              <a:rPr lang="en-US" sz="3600" b="1" dirty="0" smtClean="0">
                <a:solidFill>
                  <a:schemeClr val="accent4">
                    <a:lumMod val="50000"/>
                  </a:schemeClr>
                </a:solidFill>
                <a:effectLst>
                  <a:outerShdw blurRad="38100" dist="38100" dir="2700000" algn="tl">
                    <a:srgbClr val="C0C0C0"/>
                  </a:outerShdw>
                </a:effectLst>
                <a:cs typeface="Arial" charset="0"/>
              </a:rPr>
              <a:t>KEPADA MEREKA </a:t>
            </a:r>
          </a:p>
          <a:p>
            <a:pPr algn="ctr">
              <a:defRPr/>
            </a:pPr>
            <a:r>
              <a:rPr lang="en-US" sz="3600" b="1" dirty="0" smtClean="0">
                <a:solidFill>
                  <a:schemeClr val="accent4">
                    <a:lumMod val="50000"/>
                  </a:schemeClr>
                </a:solidFill>
                <a:effectLst>
                  <a:outerShdw blurRad="38100" dist="38100" dir="2700000" algn="tl">
                    <a:srgbClr val="C0C0C0"/>
                  </a:outerShdw>
                </a:effectLst>
                <a:cs typeface="Arial" charset="0"/>
              </a:rPr>
              <a:t>YANG </a:t>
            </a:r>
            <a:r>
              <a:rPr lang="en-US" sz="3600" b="1" dirty="0" smtClean="0">
                <a:solidFill>
                  <a:schemeClr val="accent4">
                    <a:lumMod val="50000"/>
                  </a:schemeClr>
                </a:solidFill>
                <a:effectLst>
                  <a:outerShdw blurRad="38100" dist="38100" dir="2700000" algn="tl">
                    <a:srgbClr val="C0C0C0"/>
                  </a:outerShdw>
                </a:effectLst>
                <a:cs typeface="Arial" charset="0"/>
              </a:rPr>
              <a:t>MEMOHON KEAMPUNAN</a:t>
            </a:r>
            <a:br>
              <a:rPr lang="en-US" sz="3600" b="1" dirty="0" smtClean="0">
                <a:solidFill>
                  <a:schemeClr val="accent4">
                    <a:lumMod val="50000"/>
                  </a:schemeClr>
                </a:solidFill>
                <a:effectLst>
                  <a:outerShdw blurRad="38100" dist="38100" dir="2700000" algn="tl">
                    <a:srgbClr val="C0C0C0"/>
                  </a:outerShdw>
                </a:effectLst>
                <a:cs typeface="Arial" charset="0"/>
              </a:rPr>
            </a:br>
            <a:endParaRPr lang="en-US" sz="3600" b="1" dirty="0" smtClean="0">
              <a:solidFill>
                <a:schemeClr val="accent4">
                  <a:lumMod val="50000"/>
                </a:schemeClr>
              </a:solidFill>
              <a:effectLst>
                <a:outerShdw blurRad="38100" dist="38100" dir="2700000" algn="tl">
                  <a:srgbClr val="C0C0C0"/>
                </a:outerShdw>
              </a:effectLst>
              <a:cs typeface="Arial" charset="0"/>
            </a:endParaRPr>
          </a:p>
          <a:p>
            <a:pPr algn="ctr"/>
            <a:endParaRPr lang="ms-MY"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5984" y="2000240"/>
            <a:ext cx="4643470" cy="2143140"/>
          </a:xfrm>
        </p:spPr>
        <p:txBody>
          <a:bodyPr>
            <a:noAutofit/>
          </a:bodyPr>
          <a:lstStyle/>
          <a:p>
            <a:r>
              <a:rPr lang="en-US" sz="6600" b="1" dirty="0" smtClean="0">
                <a:solidFill>
                  <a:schemeClr val="bg2">
                    <a:lumMod val="50000"/>
                  </a:schemeClr>
                </a:solidFill>
                <a:latin typeface="Broadway" pitchFamily="82" charset="0"/>
              </a:rPr>
              <a:t>KUTBAH KEDUA</a:t>
            </a:r>
            <a:endParaRPr lang="ms-MY" sz="6600" b="1" dirty="0">
              <a:solidFill>
                <a:schemeClr val="bg2">
                  <a:lumMod val="50000"/>
                </a:schemeClr>
              </a:solidFill>
              <a:latin typeface="Broadway" pitchFamily="82"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5984" y="142852"/>
            <a:ext cx="4714908" cy="1143000"/>
          </a:xfrm>
        </p:spPr>
        <p:style>
          <a:lnRef idx="0">
            <a:schemeClr val="accent4"/>
          </a:lnRef>
          <a:fillRef idx="3">
            <a:schemeClr val="accent4"/>
          </a:fillRef>
          <a:effectRef idx="3">
            <a:schemeClr val="accent4"/>
          </a:effectRef>
          <a:fontRef idx="minor">
            <a:schemeClr val="lt1"/>
          </a:fontRef>
        </p:style>
        <p:txBody>
          <a:bodyPr/>
          <a:lstStyle/>
          <a:p>
            <a:r>
              <a:rPr lang="en-US" b="1" dirty="0" smtClean="0">
                <a:solidFill>
                  <a:schemeClr val="bg2">
                    <a:lumMod val="10000"/>
                  </a:schemeClr>
                </a:solidFill>
                <a:effectLst>
                  <a:outerShdw blurRad="38100" dist="38100" dir="2700000" algn="tl">
                    <a:srgbClr val="000000">
                      <a:alpha val="43137"/>
                    </a:srgbClr>
                  </a:outerShdw>
                </a:effectLst>
                <a:latin typeface="Algerian" pitchFamily="82" charset="0"/>
              </a:rPr>
              <a:t>WASIAT KHATIB</a:t>
            </a:r>
            <a:endParaRPr lang="ms-MY" b="1" dirty="0">
              <a:solidFill>
                <a:schemeClr val="bg2">
                  <a:lumMod val="10000"/>
                </a:schemeClr>
              </a:solidFill>
              <a:effectLst>
                <a:outerShdw blurRad="38100" dist="38100" dir="2700000" algn="tl">
                  <a:srgbClr val="000000">
                    <a:alpha val="43137"/>
                  </a:srgbClr>
                </a:outerShdw>
              </a:effectLst>
              <a:latin typeface="Algerian" pitchFamily="82" charset="0"/>
            </a:endParaRPr>
          </a:p>
        </p:txBody>
      </p:sp>
      <p:sp>
        <p:nvSpPr>
          <p:cNvPr id="3" name="Content Placeholder 2"/>
          <p:cNvSpPr>
            <a:spLocks noGrp="1"/>
          </p:cNvSpPr>
          <p:nvPr>
            <p:ph idx="1"/>
          </p:nvPr>
        </p:nvSpPr>
        <p:spPr>
          <a:xfrm>
            <a:off x="480060" y="1385911"/>
            <a:ext cx="8229600" cy="5257799"/>
          </a:xfrm>
        </p:spPr>
        <p:style>
          <a:lnRef idx="0">
            <a:schemeClr val="accent4"/>
          </a:lnRef>
          <a:fillRef idx="3">
            <a:schemeClr val="accent4"/>
          </a:fillRef>
          <a:effectRef idx="3">
            <a:schemeClr val="accent4"/>
          </a:effectRef>
          <a:fontRef idx="minor">
            <a:schemeClr val="lt1"/>
          </a:fontRef>
        </p:style>
        <p:txBody>
          <a:bodyPr>
            <a:noAutofit/>
          </a:bodyPr>
          <a:lstStyle/>
          <a:p>
            <a:pPr algn="ctr">
              <a:buNone/>
            </a:pPr>
            <a:r>
              <a:rPr lang="en-US" sz="4800" b="1" dirty="0" smtClean="0">
                <a:solidFill>
                  <a:schemeClr val="bg2">
                    <a:lumMod val="10000"/>
                  </a:schemeClr>
                </a:solidFill>
                <a:effectLst>
                  <a:outerShdw blurRad="38100" dist="38100" dir="2700000" algn="tl">
                    <a:srgbClr val="000000">
                      <a:alpha val="43137"/>
                    </a:srgbClr>
                  </a:outerShdw>
                </a:effectLst>
                <a:latin typeface="Broadway" pitchFamily="82" charset="0"/>
              </a:rPr>
              <a:t>IKHWANIYAL MUSLIMIN…….</a:t>
            </a:r>
          </a:p>
          <a:p>
            <a:pPr algn="ctr">
              <a:buNone/>
            </a:pPr>
            <a:r>
              <a:rPr lang="en-US" sz="5400" b="1" dirty="0" smtClean="0">
                <a:solidFill>
                  <a:schemeClr val="bg2">
                    <a:lumMod val="10000"/>
                  </a:schemeClr>
                </a:solidFill>
                <a:effectLst>
                  <a:outerShdw blurRad="38100" dist="38100" dir="2700000" algn="tl">
                    <a:srgbClr val="000000">
                      <a:alpha val="43137"/>
                    </a:srgbClr>
                  </a:outerShdw>
                </a:effectLst>
                <a:latin typeface="Broadway" pitchFamily="82" charset="0"/>
              </a:rPr>
              <a:t>BERTAQWALAH KEPADA ALLAH DAN BERSYUKURLAH KEPADANYA.</a:t>
            </a:r>
            <a:endParaRPr lang="ms-MY" sz="5400" b="1" dirty="0">
              <a:solidFill>
                <a:schemeClr val="bg2">
                  <a:lumMod val="10000"/>
                </a:schemeClr>
              </a:solidFill>
              <a:effectLst>
                <a:outerShdw blurRad="38100" dist="38100" dir="2700000" algn="tl">
                  <a:srgbClr val="000000">
                    <a:alpha val="43137"/>
                  </a:srgbClr>
                </a:outerShdw>
              </a:effectLst>
              <a:latin typeface="Broadway" pitchFamily="82"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71538" y="142860"/>
            <a:ext cx="6858048" cy="928686"/>
          </a:xfrm>
        </p:spPr>
        <p:style>
          <a:lnRef idx="3">
            <a:schemeClr val="lt1"/>
          </a:lnRef>
          <a:fillRef idx="1">
            <a:schemeClr val="accent5"/>
          </a:fillRef>
          <a:effectRef idx="1">
            <a:schemeClr val="accent5"/>
          </a:effectRef>
          <a:fontRef idx="minor">
            <a:schemeClr val="lt1"/>
          </a:fontRef>
        </p:style>
        <p:txBody>
          <a:bodyPr/>
          <a:lstStyle/>
          <a:p>
            <a:r>
              <a:rPr lang="en-US" b="1" dirty="0" smtClean="0">
                <a:effectLst>
                  <a:outerShdw blurRad="38100" dist="38100" dir="2700000" algn="tl">
                    <a:srgbClr val="000000">
                      <a:alpha val="43137"/>
                    </a:srgbClr>
                  </a:outerShdw>
                </a:effectLst>
              </a:rPr>
              <a:t>AMALKANLAH……….</a:t>
            </a:r>
            <a:endParaRPr lang="ms-MY"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85861"/>
            <a:ext cx="8229600" cy="5214973"/>
          </a:xfrm>
        </p:spPr>
        <p:style>
          <a:lnRef idx="3">
            <a:schemeClr val="lt1"/>
          </a:lnRef>
          <a:fillRef idx="1">
            <a:schemeClr val="accent5"/>
          </a:fillRef>
          <a:effectRef idx="1">
            <a:schemeClr val="accent5"/>
          </a:effectRef>
          <a:fontRef idx="minor">
            <a:schemeClr val="lt1"/>
          </a:fontRef>
        </p:style>
        <p:txBody>
          <a:bodyPr>
            <a:normAutofit fontScale="92500" lnSpcReduction="10000"/>
          </a:bodyPr>
          <a:lstStyle/>
          <a:p>
            <a:pPr algn="ctr">
              <a:buNone/>
            </a:pPr>
            <a:r>
              <a:rPr lang="en-US" dirty="0" smtClean="0"/>
              <a:t>	</a:t>
            </a:r>
            <a:r>
              <a:rPr lang="en-US" sz="4800" b="1" dirty="0" smtClean="0"/>
              <a:t>AJARAN RASULULLAH S.A.W  DALAM  MEMBERIKAN  PENDIDIKAN KEPADA KELUARGA.  MAKA AKAN LAHIRLAH KELUARGA SOLEH DAN BERTAQWA  SERTA DAPAT MENGHINDARI  DARI GEJALA SOSIAL DAN JENAYAH…</a:t>
            </a:r>
            <a:endParaRPr lang="ms-MY" sz="48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85852" y="274638"/>
            <a:ext cx="6286544" cy="1011222"/>
          </a:xfrm>
        </p:spPr>
        <p:style>
          <a:lnRef idx="3">
            <a:schemeClr val="lt1"/>
          </a:lnRef>
          <a:fillRef idx="1">
            <a:schemeClr val="accent4"/>
          </a:fillRef>
          <a:effectRef idx="1">
            <a:schemeClr val="accent4"/>
          </a:effectRef>
          <a:fontRef idx="minor">
            <a:schemeClr val="lt1"/>
          </a:fontRef>
        </p:style>
        <p:txBody>
          <a:bodyPr/>
          <a:lstStyle/>
          <a:p>
            <a:r>
              <a:rPr lang="en-US" b="1" dirty="0" smtClean="0">
                <a:effectLst>
                  <a:outerShdw blurRad="38100" dist="38100" dir="2700000" algn="tl">
                    <a:srgbClr val="000000">
                      <a:alpha val="43137"/>
                    </a:srgbClr>
                  </a:outerShdw>
                </a:effectLst>
              </a:rPr>
              <a:t>PERANAN IBU BAPA….</a:t>
            </a:r>
            <a:endParaRPr lang="ms-MY"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401080" cy="4757758"/>
          </a:xfrm>
        </p:spPr>
        <p:style>
          <a:lnRef idx="0">
            <a:schemeClr val="accent4"/>
          </a:lnRef>
          <a:fillRef idx="3">
            <a:schemeClr val="accent4"/>
          </a:fillRef>
          <a:effectRef idx="3">
            <a:schemeClr val="accent4"/>
          </a:effectRef>
          <a:fontRef idx="minor">
            <a:schemeClr val="lt1"/>
          </a:fontRef>
        </p:style>
        <p:txBody>
          <a:bodyPr>
            <a:normAutofit/>
          </a:bodyPr>
          <a:lstStyle/>
          <a:p>
            <a:pPr>
              <a:buFont typeface="Wingdings" pitchFamily="2" charset="2"/>
              <a:buChar char="q"/>
            </a:pPr>
            <a:r>
              <a:rPr lang="en-US" dirty="0" smtClean="0"/>
              <a:t> </a:t>
            </a:r>
            <a:r>
              <a:rPr lang="en-US" sz="4000" b="1" dirty="0" smtClean="0">
                <a:effectLst>
                  <a:outerShdw blurRad="38100" dist="38100" dir="2700000" algn="tl">
                    <a:srgbClr val="000000">
                      <a:alpha val="43137"/>
                    </a:srgbClr>
                  </a:outerShdw>
                </a:effectLst>
              </a:rPr>
              <a:t>MENENTUKAN NILAI AGAMA        ANAK-ANAK PEWARIS GENERASI AKAN DATANG.</a:t>
            </a:r>
          </a:p>
          <a:p>
            <a:pPr>
              <a:buFont typeface="Wingdings" pitchFamily="2" charset="2"/>
              <a:buChar char="q"/>
            </a:pPr>
            <a:r>
              <a:rPr lang="en-US" sz="4000" b="1" dirty="0" smtClean="0">
                <a:effectLst>
                  <a:outerShdw blurRad="38100" dist="38100" dir="2700000" algn="tl">
                    <a:srgbClr val="000000">
                      <a:alpha val="43137"/>
                    </a:srgbClr>
                  </a:outerShdw>
                </a:effectLst>
              </a:rPr>
              <a:t> KEPIMPINAN YANG DIRANCANG DENGAN BAIK AKAN MEMBRIKAN IMPAK POSITIF DALAM PEMBINAAN MASYARAKAT DAN NEGARA.</a:t>
            </a:r>
          </a:p>
          <a:p>
            <a:pPr>
              <a:buNone/>
            </a:pPr>
            <a:endParaRPr lang="en-US" dirty="0" smtClean="0"/>
          </a:p>
          <a:p>
            <a:pPr>
              <a:buNone/>
            </a:pPr>
            <a:endParaRPr lang="en-US" dirty="0" smtClean="0"/>
          </a:p>
          <a:p>
            <a:pPr>
              <a:buNone/>
            </a:pPr>
            <a:endParaRPr lang="en-US" dirty="0" smtClean="0"/>
          </a:p>
          <a:p>
            <a:pPr>
              <a:buNone/>
            </a:pPr>
            <a:endParaRPr lang="ms-MY"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57356" y="142876"/>
            <a:ext cx="4572032" cy="1500174"/>
          </a:xfrm>
          <a:ln/>
        </p:spPr>
        <p:style>
          <a:lnRef idx="3">
            <a:schemeClr val="lt1"/>
          </a:lnRef>
          <a:fillRef idx="1">
            <a:schemeClr val="accent4"/>
          </a:fillRef>
          <a:effectRef idx="1">
            <a:schemeClr val="accent4"/>
          </a:effectRef>
          <a:fontRef idx="minor">
            <a:schemeClr val="lt1"/>
          </a:fontRef>
        </p:style>
        <p:txBody>
          <a:bodyPr>
            <a:noAutofit/>
          </a:bodyPr>
          <a:lstStyle/>
          <a:p>
            <a:r>
              <a:rPr lang="en-US" sz="3200" b="1" dirty="0" smtClean="0">
                <a:solidFill>
                  <a:schemeClr val="accent6">
                    <a:lumMod val="50000"/>
                  </a:schemeClr>
                </a:solidFill>
                <a:effectLst>
                  <a:outerShdw blurRad="38100" dist="38100" dir="2700000" algn="tl">
                    <a:srgbClr val="000000">
                      <a:alpha val="43137"/>
                    </a:srgbClr>
                  </a:outerShdw>
                </a:effectLst>
              </a:rPr>
              <a:t>FIRMAN ALLAH DALAM SURAH AL AHZAB AYAT 56</a:t>
            </a:r>
            <a:endParaRPr lang="ms-MY" sz="3200" b="1" dirty="0">
              <a:solidFill>
                <a:schemeClr val="accent6">
                  <a:lumMod val="50000"/>
                </a:schemeClr>
              </a:solidFill>
              <a:effectLst>
                <a:outerShdw blurRad="38100" dist="38100" dir="2700000" algn="tl">
                  <a:srgbClr val="000000">
                    <a:alpha val="43137"/>
                  </a:srgbClr>
                </a:outerShdw>
              </a:effectLst>
            </a:endParaRPr>
          </a:p>
        </p:txBody>
      </p:sp>
      <p:sp>
        <p:nvSpPr>
          <p:cNvPr id="4" name="TextBox 3"/>
          <p:cNvSpPr txBox="1"/>
          <p:nvPr/>
        </p:nvSpPr>
        <p:spPr>
          <a:xfrm>
            <a:off x="71406" y="1875432"/>
            <a:ext cx="9001156" cy="4339650"/>
          </a:xfrm>
          <a:prstGeom prst="rect">
            <a:avLst/>
          </a:prstGeom>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rtl="1">
              <a:spcBef>
                <a:spcPct val="50000"/>
              </a:spcBef>
              <a:defRPr/>
            </a:pPr>
            <a:endParaRPr lang="en-US" sz="5400" b="1" dirty="0" smtClean="0">
              <a:solidFill>
                <a:srgbClr val="92D050"/>
              </a:solidFill>
              <a:effectLst>
                <a:outerShdw blurRad="38100" dist="38100" dir="2700000" algn="tl">
                  <a:srgbClr val="000000">
                    <a:alpha val="43137"/>
                  </a:srgbClr>
                </a:outerShdw>
              </a:effectLst>
              <a:latin typeface="Arial Black" pitchFamily="34" charset="0"/>
              <a:cs typeface="Traditional Arabic" pitchFamily="2" charset="-78"/>
            </a:endParaRPr>
          </a:p>
          <a:p>
            <a:pPr algn="ctr" rtl="1">
              <a:spcBef>
                <a:spcPct val="50000"/>
              </a:spcBef>
              <a:defRPr/>
            </a:pPr>
            <a:r>
              <a:rPr lang="ar-SA" sz="5400" b="1" dirty="0" smtClean="0">
                <a:effectLst>
                  <a:outerShdw blurRad="38100" dist="38100" dir="2700000" algn="tl">
                    <a:srgbClr val="000000">
                      <a:alpha val="43137"/>
                    </a:srgbClr>
                  </a:outerShdw>
                </a:effectLst>
                <a:latin typeface="Arial Black" pitchFamily="34" charset="0"/>
                <a:cs typeface="Traditional Arabic" pitchFamily="2" charset="-78"/>
              </a:rPr>
              <a:t>إِنَّ </a:t>
            </a:r>
            <a:r>
              <a:rPr lang="ar-SA" sz="5400" b="1" dirty="0" smtClean="0">
                <a:effectLst>
                  <a:outerShdw blurRad="38100" dist="38100" dir="2700000" algn="tl">
                    <a:srgbClr val="000000">
                      <a:alpha val="43137"/>
                    </a:srgbClr>
                  </a:outerShdw>
                </a:effectLst>
                <a:latin typeface="Arial Black" pitchFamily="34" charset="0"/>
                <a:cs typeface="Traditional Arabic" pitchFamily="2" charset="-78"/>
              </a:rPr>
              <a:t>اللَّهَ وَمَلـئِكَتَهُ يُصَلُّونَ عَلَى النَّبِيِّ </a:t>
            </a:r>
          </a:p>
          <a:p>
            <a:pPr algn="ctr" rtl="1">
              <a:spcBef>
                <a:spcPct val="50000"/>
              </a:spcBef>
              <a:defRPr/>
            </a:pPr>
            <a:r>
              <a:rPr lang="ar-SA" sz="5400" b="1" dirty="0" smtClean="0">
                <a:effectLst>
                  <a:outerShdw blurRad="38100" dist="38100" dir="2700000" algn="tl">
                    <a:srgbClr val="000000">
                      <a:alpha val="43137"/>
                    </a:srgbClr>
                  </a:outerShdw>
                </a:effectLst>
                <a:latin typeface="Arial Black" pitchFamily="34" charset="0"/>
                <a:cs typeface="Traditional Arabic" pitchFamily="2" charset="-78"/>
              </a:rPr>
              <a:t>يَا </a:t>
            </a:r>
            <a:r>
              <a:rPr lang="ar-SA" sz="5400" b="1" dirty="0" smtClean="0">
                <a:effectLst>
                  <a:outerShdw blurRad="38100" dist="38100" dir="2700000" algn="tl">
                    <a:srgbClr val="000000">
                      <a:alpha val="43137"/>
                    </a:srgbClr>
                  </a:outerShdw>
                </a:effectLst>
                <a:latin typeface="Arial Black" pitchFamily="34" charset="0"/>
                <a:cs typeface="Traditional Arabic" pitchFamily="2" charset="-78"/>
              </a:rPr>
              <a:t>أَيُّهَا </a:t>
            </a:r>
            <a:r>
              <a:rPr lang="ar-SA" sz="5400" b="1" dirty="0" smtClean="0">
                <a:effectLst>
                  <a:outerShdw blurRad="38100" dist="38100" dir="2700000" algn="tl">
                    <a:srgbClr val="000000">
                      <a:alpha val="43137"/>
                    </a:srgbClr>
                  </a:outerShdw>
                </a:effectLst>
                <a:latin typeface="Arial Black" pitchFamily="34" charset="0"/>
                <a:cs typeface="Traditional Arabic" pitchFamily="2" charset="-78"/>
              </a:rPr>
              <a:t>الَّذِينَ آمَنُوا صَلُّوا عَلَيْهِ وَسَلِّمُوا تَسْلِيمًا</a:t>
            </a:r>
            <a:r>
              <a:rPr lang="ms-MY" sz="5400" b="1" dirty="0" smtClean="0">
                <a:solidFill>
                  <a:srgbClr val="92D050"/>
                </a:solidFill>
                <a:effectLst>
                  <a:outerShdw blurRad="38100" dist="38100" dir="2700000" algn="tl">
                    <a:srgbClr val="000000">
                      <a:alpha val="43137"/>
                    </a:srgbClr>
                  </a:outerShdw>
                </a:effectLst>
                <a:latin typeface="Arial Black" pitchFamily="34" charset="0"/>
                <a:cs typeface="Traditional Arabic" pitchFamily="2" charset="-78"/>
              </a:rPr>
              <a:t> </a:t>
            </a:r>
          </a:p>
          <a:p>
            <a:endParaRPr lang="ms-MY" sz="6000" dirty="0">
              <a:solidFill>
                <a:srgbClr val="92D050"/>
              </a:solidFill>
              <a:effectLst>
                <a:outerShdw blurRad="38100" dist="38100" dir="2700000" algn="tl">
                  <a:srgbClr val="000000">
                    <a:alpha val="43137"/>
                  </a:srgbClr>
                </a:outerShdw>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68562" y="357166"/>
            <a:ext cx="8786874" cy="59708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spcBef>
                <a:spcPct val="50000"/>
              </a:spcBef>
              <a:defRPr/>
            </a:pPr>
            <a:r>
              <a:rPr lang="en-US" sz="2800" b="1" dirty="0" smtClean="0">
                <a:solidFill>
                  <a:schemeClr val="bg2">
                    <a:lumMod val="10000"/>
                  </a:schemeClr>
                </a:solidFill>
                <a:effectLst>
                  <a:outerShdw blurRad="38100" dist="38100" dir="2700000" algn="tl">
                    <a:srgbClr val="000000">
                      <a:alpha val="43137"/>
                    </a:srgbClr>
                  </a:outerShdw>
                </a:effectLst>
                <a:latin typeface="Copperplate Gothic Bold" pitchFamily="34" charset="0"/>
                <a:cs typeface="Traditional Arabic" pitchFamily="2" charset="-78"/>
              </a:rPr>
              <a:t>MAKSUDNYA :</a:t>
            </a:r>
          </a:p>
          <a:p>
            <a:pPr algn="ctr">
              <a:spcBef>
                <a:spcPct val="50000"/>
              </a:spcBef>
              <a:defRPr/>
            </a:pPr>
            <a:r>
              <a:rPr lang="en-US" sz="2800" b="1" dirty="0" smtClean="0">
                <a:solidFill>
                  <a:schemeClr val="bg2">
                    <a:lumMod val="10000"/>
                  </a:schemeClr>
                </a:solidFill>
                <a:effectLst>
                  <a:outerShdw blurRad="38100" dist="38100" dir="2700000" algn="tl">
                    <a:srgbClr val="000000">
                      <a:alpha val="43137"/>
                    </a:srgbClr>
                  </a:outerShdw>
                </a:effectLst>
                <a:latin typeface="Copperplate Gothic Bold" pitchFamily="34" charset="0"/>
                <a:cs typeface="Traditional Arabic" pitchFamily="2" charset="-78"/>
              </a:rPr>
              <a:t>“SESUNGGUHNYA ALLAH DAN PARA MALAIKATNYA</a:t>
            </a:r>
          </a:p>
          <a:p>
            <a:pPr algn="ctr">
              <a:spcBef>
                <a:spcPct val="50000"/>
              </a:spcBef>
              <a:defRPr/>
            </a:pPr>
            <a:r>
              <a:rPr lang="en-US" sz="2800" b="1" dirty="0" smtClean="0">
                <a:solidFill>
                  <a:schemeClr val="bg2">
                    <a:lumMod val="10000"/>
                  </a:schemeClr>
                </a:solidFill>
                <a:effectLst>
                  <a:outerShdw blurRad="38100" dist="38100" dir="2700000" algn="tl">
                    <a:srgbClr val="000000">
                      <a:alpha val="43137"/>
                    </a:srgbClr>
                  </a:outerShdw>
                </a:effectLst>
                <a:latin typeface="Copperplate Gothic Bold" pitchFamily="34" charset="0"/>
                <a:cs typeface="Traditional Arabic" pitchFamily="2" charset="-78"/>
              </a:rPr>
              <a:t> SENTIASA BERSELAWAT KE ATAS JUNJUNGAN NABI, </a:t>
            </a:r>
          </a:p>
          <a:p>
            <a:pPr algn="ctr">
              <a:spcBef>
                <a:spcPct val="50000"/>
              </a:spcBef>
              <a:defRPr/>
            </a:pPr>
            <a:r>
              <a:rPr lang="en-US" sz="2800" b="1" dirty="0" smtClean="0">
                <a:solidFill>
                  <a:schemeClr val="bg2">
                    <a:lumMod val="10000"/>
                  </a:schemeClr>
                </a:solidFill>
                <a:effectLst>
                  <a:outerShdw blurRad="38100" dist="38100" dir="2700000" algn="tl">
                    <a:srgbClr val="000000">
                      <a:alpha val="43137"/>
                    </a:srgbClr>
                  </a:outerShdw>
                </a:effectLst>
                <a:latin typeface="Copperplate Gothic Bold" pitchFamily="34" charset="0"/>
                <a:cs typeface="Traditional Arabic" pitchFamily="2" charset="-78"/>
              </a:rPr>
              <a:t>MAKA WAHAI ORANG-ORANG YANG BERIMAN,</a:t>
            </a:r>
          </a:p>
          <a:p>
            <a:pPr algn="ctr">
              <a:spcBef>
                <a:spcPct val="50000"/>
              </a:spcBef>
              <a:defRPr/>
            </a:pPr>
            <a:r>
              <a:rPr lang="en-US" sz="2800" b="1" dirty="0" smtClean="0">
                <a:solidFill>
                  <a:schemeClr val="bg2">
                    <a:lumMod val="10000"/>
                  </a:schemeClr>
                </a:solidFill>
                <a:effectLst>
                  <a:outerShdw blurRad="38100" dist="38100" dir="2700000" algn="tl">
                    <a:srgbClr val="000000">
                      <a:alpha val="43137"/>
                    </a:srgbClr>
                  </a:outerShdw>
                </a:effectLst>
                <a:latin typeface="Copperplate Gothic Bold" pitchFamily="34" charset="0"/>
                <a:cs typeface="Traditional Arabic" pitchFamily="2" charset="-78"/>
              </a:rPr>
              <a:t> UCAPLAH SELAWAT DAN SALAM KE ATASNYA</a:t>
            </a:r>
          </a:p>
          <a:p>
            <a:pPr algn="ctr">
              <a:spcBef>
                <a:spcPct val="50000"/>
              </a:spcBef>
              <a:defRPr/>
            </a:pPr>
            <a:r>
              <a:rPr lang="en-US" sz="2800" b="1" dirty="0" smtClean="0">
                <a:solidFill>
                  <a:schemeClr val="bg2">
                    <a:lumMod val="10000"/>
                  </a:schemeClr>
                </a:solidFill>
                <a:effectLst>
                  <a:outerShdw blurRad="38100" dist="38100" dir="2700000" algn="tl">
                    <a:srgbClr val="000000">
                      <a:alpha val="43137"/>
                    </a:srgbClr>
                  </a:outerShdw>
                </a:effectLst>
                <a:latin typeface="Copperplate Gothic Bold" pitchFamily="34" charset="0"/>
                <a:cs typeface="Traditional Arabic" pitchFamily="2" charset="-78"/>
              </a:rPr>
              <a:t> DENGAN SEBAIK-BAIKNYA”.</a:t>
            </a:r>
          </a:p>
          <a:p>
            <a:pPr algn="ctr"/>
            <a:endParaRPr lang="ms-MY" sz="3200" b="1" dirty="0">
              <a:solidFill>
                <a:schemeClr val="bg2">
                  <a:lumMod val="10000"/>
                </a:schemeClr>
              </a:solidFill>
              <a:effectLst>
                <a:outerShdw blurRad="38100" dist="38100" dir="2700000" algn="tl">
                  <a:srgbClr val="000000">
                    <a:alpha val="43137"/>
                  </a:srgbClr>
                </a:outerShdw>
              </a:effectLst>
              <a:latin typeface="Copperplate Gothic Bold"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071670" y="142852"/>
            <a:ext cx="4500594" cy="854075"/>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RomanaT" pitchFamily="18" charset="0"/>
                <a:cs typeface="Arial" charset="0"/>
              </a:rPr>
              <a:t>PENGERTIAN DOA</a:t>
            </a:r>
            <a:endParaRPr lang="pl-PL"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RomanaT" pitchFamily="18" charset="0"/>
              <a:cs typeface="Arial" charset="0"/>
            </a:endParaRPr>
          </a:p>
        </p:txBody>
      </p:sp>
      <p:sp>
        <p:nvSpPr>
          <p:cNvPr id="5" name="Rectangle 3"/>
          <p:cNvSpPr>
            <a:spLocks noChangeArrowheads="1"/>
          </p:cNvSpPr>
          <p:nvPr/>
        </p:nvSpPr>
        <p:spPr bwMode="auto">
          <a:xfrm>
            <a:off x="285720" y="1214422"/>
            <a:ext cx="8572560" cy="5500726"/>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lstStyle/>
          <a:p>
            <a:pPr marL="342900" indent="-342900" eaLnBrk="0" hangingPunct="0">
              <a:lnSpc>
                <a:spcPct val="80000"/>
              </a:lnSpc>
              <a:spcBef>
                <a:spcPct val="20000"/>
              </a:spcBef>
              <a:buClr>
                <a:schemeClr val="folHlink"/>
              </a:buClr>
              <a:buSzPct val="90000"/>
              <a:buFont typeface="Wingdings" pitchFamily="2" charset="2"/>
              <a:buNone/>
            </a:pPr>
            <a:endParaRPr lang="en-US" sz="2400" b="1" dirty="0">
              <a:solidFill>
                <a:srgbClr val="FFFF00"/>
              </a:solidFill>
              <a:latin typeface="RomanaT" pitchFamily="18" charset="0"/>
              <a:cs typeface="Arial" charset="0"/>
            </a:endParaRPr>
          </a:p>
          <a:p>
            <a:pPr marL="342900" indent="-342900" eaLnBrk="0" hangingPunct="0">
              <a:lnSpc>
                <a:spcPct val="80000"/>
              </a:lnSpc>
              <a:spcBef>
                <a:spcPct val="20000"/>
              </a:spcBef>
              <a:buClr>
                <a:schemeClr val="folHlink"/>
              </a:buClr>
              <a:buSzPct val="90000"/>
              <a:buFont typeface="Wingdings" pitchFamily="2" charset="2"/>
              <a:buNone/>
            </a:pPr>
            <a:r>
              <a:rPr lang="en-US" sz="2400" b="1" dirty="0" err="1">
                <a:solidFill>
                  <a:srgbClr val="FFFF00"/>
                </a:solidFill>
                <a:latin typeface="Verdana" pitchFamily="34" charset="0"/>
                <a:cs typeface="Times New Roman" pitchFamily="18" charset="0"/>
              </a:rPr>
              <a:t>Ya</a:t>
            </a:r>
            <a:r>
              <a:rPr lang="en-US" sz="2400" b="1" dirty="0">
                <a:solidFill>
                  <a:srgbClr val="FFFF00"/>
                </a:solidFill>
                <a:latin typeface="Verdana" pitchFamily="34" charset="0"/>
                <a:cs typeface="Times New Roman" pitchFamily="18" charset="0"/>
              </a:rPr>
              <a:t> Allah,</a:t>
            </a:r>
          </a:p>
          <a:p>
            <a:pPr marL="342900" indent="-342900" eaLnBrk="0" hangingPunct="0">
              <a:lnSpc>
                <a:spcPct val="80000"/>
              </a:lnSpc>
              <a:spcBef>
                <a:spcPct val="20000"/>
              </a:spcBef>
              <a:buClr>
                <a:schemeClr val="folHlink"/>
              </a:buClr>
              <a:buSzPct val="90000"/>
              <a:buFont typeface="Wingdings" pitchFamily="2" charset="2"/>
              <a:buNone/>
            </a:pP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Engkau</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redhailah</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kepada</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khalifah-khalifah</a:t>
            </a:r>
            <a:r>
              <a:rPr lang="en-US" sz="2400" b="1" dirty="0">
                <a:solidFill>
                  <a:srgbClr val="FFFF00"/>
                </a:solidFill>
                <a:latin typeface="Verdana" pitchFamily="34" charset="0"/>
                <a:cs typeface="Times New Roman" pitchFamily="18" charset="0"/>
              </a:rPr>
              <a:t> yang </a:t>
            </a:r>
            <a:r>
              <a:rPr lang="en-US" sz="2400" b="1" dirty="0" err="1">
                <a:solidFill>
                  <a:srgbClr val="FFFF00"/>
                </a:solidFill>
                <a:latin typeface="Verdana" pitchFamily="34" charset="0"/>
                <a:cs typeface="Times New Roman" pitchFamily="18" charset="0"/>
              </a:rPr>
              <a:t>berempat,para</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sahabat,kerabat</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dan</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para</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tabiin</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seluruhnya</a:t>
            </a:r>
            <a:r>
              <a:rPr lang="en-US" sz="2400" b="1" dirty="0">
                <a:solidFill>
                  <a:srgbClr val="FFFF00"/>
                </a:solidFill>
                <a:latin typeface="Verdana" pitchFamily="34" charset="0"/>
                <a:cs typeface="Times New Roman" pitchFamily="18" charset="0"/>
              </a:rPr>
              <a:t>. </a:t>
            </a:r>
          </a:p>
          <a:p>
            <a:pPr marL="342900" indent="-342900" eaLnBrk="0" hangingPunct="0">
              <a:lnSpc>
                <a:spcPct val="80000"/>
              </a:lnSpc>
              <a:spcBef>
                <a:spcPct val="20000"/>
              </a:spcBef>
              <a:buClr>
                <a:schemeClr val="folHlink"/>
              </a:buClr>
              <a:buSzPct val="90000"/>
              <a:buFont typeface="Wingdings" pitchFamily="2" charset="2"/>
              <a:buNone/>
            </a:pP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Ampunilah</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orang</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mukmin</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lelaki</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dan</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perempuan</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samada</a:t>
            </a:r>
            <a:r>
              <a:rPr lang="en-US" sz="2400" b="1" dirty="0">
                <a:solidFill>
                  <a:srgbClr val="FFFF00"/>
                </a:solidFill>
                <a:latin typeface="Verdana" pitchFamily="34" charset="0"/>
                <a:cs typeface="Times New Roman" pitchFamily="18" charset="0"/>
              </a:rPr>
              <a:t> yang </a:t>
            </a:r>
            <a:r>
              <a:rPr lang="en-US" sz="2400" b="1" dirty="0" err="1">
                <a:solidFill>
                  <a:srgbClr val="FFFF00"/>
                </a:solidFill>
                <a:latin typeface="Verdana" pitchFamily="34" charset="0"/>
                <a:cs typeface="Times New Roman" pitchFamily="18" charset="0"/>
              </a:rPr>
              <a:t>masih</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hidup</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atau</a:t>
            </a:r>
            <a:r>
              <a:rPr lang="en-US" sz="2400" b="1" dirty="0">
                <a:solidFill>
                  <a:srgbClr val="FFFF00"/>
                </a:solidFill>
                <a:latin typeface="Verdana" pitchFamily="34" charset="0"/>
                <a:cs typeface="Times New Roman" pitchFamily="18" charset="0"/>
              </a:rPr>
              <a:t> yang </a:t>
            </a:r>
            <a:r>
              <a:rPr lang="en-US" sz="2400" b="1" dirty="0" err="1">
                <a:solidFill>
                  <a:srgbClr val="FFFF00"/>
                </a:solidFill>
                <a:latin typeface="Verdana" pitchFamily="34" charset="0"/>
                <a:cs typeface="Times New Roman" pitchFamily="18" charset="0"/>
              </a:rPr>
              <a:t>telah</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meninggal</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Sesungguhnya</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Engkau</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Maha</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Mendengar</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lagi</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Memperkenankan</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Doa</a:t>
            </a:r>
            <a:r>
              <a:rPr lang="en-US" sz="2400" b="1" dirty="0">
                <a:solidFill>
                  <a:srgbClr val="FFFF00"/>
                </a:solidFill>
                <a:latin typeface="Verdana" pitchFamily="34" charset="0"/>
                <a:cs typeface="Times New Roman" pitchFamily="18" charset="0"/>
              </a:rPr>
              <a:t>. </a:t>
            </a:r>
            <a:endParaRPr lang="en-US" sz="2400" b="1" dirty="0" smtClean="0">
              <a:solidFill>
                <a:srgbClr val="FFFF00"/>
              </a:solidFill>
              <a:latin typeface="Verdana" pitchFamily="34" charset="0"/>
              <a:cs typeface="Times New Roman" pitchFamily="18" charset="0"/>
            </a:endParaRPr>
          </a:p>
          <a:p>
            <a:pPr marL="342900" indent="-342900" eaLnBrk="0" hangingPunct="0">
              <a:lnSpc>
                <a:spcPct val="80000"/>
              </a:lnSpc>
              <a:spcBef>
                <a:spcPct val="20000"/>
              </a:spcBef>
              <a:buClr>
                <a:schemeClr val="folHlink"/>
              </a:buClr>
              <a:buSzPct val="90000"/>
              <a:buFont typeface="Wingdings" pitchFamily="2" charset="2"/>
              <a:buNone/>
            </a:pPr>
            <a:r>
              <a:rPr lang="en-US" sz="2400" b="1" dirty="0" err="1" smtClean="0">
                <a:solidFill>
                  <a:srgbClr val="FFFF00"/>
                </a:solidFill>
                <a:latin typeface="Verdana" pitchFamily="34" charset="0"/>
                <a:cs typeface="Times New Roman" pitchFamily="18" charset="0"/>
              </a:rPr>
              <a:t>Ya</a:t>
            </a:r>
            <a:r>
              <a:rPr lang="en-US" sz="2400" b="1" dirty="0" smtClean="0">
                <a:solidFill>
                  <a:srgbClr val="FFFF00"/>
                </a:solidFill>
                <a:latin typeface="Verdana" pitchFamily="34" charset="0"/>
                <a:cs typeface="Times New Roman" pitchFamily="18" charset="0"/>
              </a:rPr>
              <a:t> </a:t>
            </a:r>
            <a:r>
              <a:rPr lang="en-US" sz="2400" b="1" dirty="0">
                <a:solidFill>
                  <a:srgbClr val="FFFF00"/>
                </a:solidFill>
                <a:latin typeface="Verdana" pitchFamily="34" charset="0"/>
                <a:cs typeface="Times New Roman" pitchFamily="18" charset="0"/>
              </a:rPr>
              <a:t>Allah,</a:t>
            </a:r>
          </a:p>
          <a:p>
            <a:pPr marL="342900" indent="-342900" eaLnBrk="0" hangingPunct="0">
              <a:lnSpc>
                <a:spcPct val="80000"/>
              </a:lnSpc>
              <a:spcBef>
                <a:spcPct val="20000"/>
              </a:spcBef>
              <a:buClr>
                <a:schemeClr val="folHlink"/>
              </a:buClr>
              <a:buSzPct val="90000"/>
              <a:buFont typeface="Wingdings" pitchFamily="2" charset="2"/>
              <a:buNone/>
            </a:pPr>
            <a:r>
              <a:rPr lang="en-US" sz="2400" b="1" dirty="0">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Peliharakanlah</a:t>
            </a:r>
            <a:r>
              <a:rPr lang="en-US" sz="2400" b="1" dirty="0">
                <a:solidFill>
                  <a:srgbClr val="FFFF00"/>
                </a:solidFill>
                <a:latin typeface="Verdana" pitchFamily="34" charset="0"/>
                <a:cs typeface="Times New Roman" pitchFamily="18" charset="0"/>
              </a:rPr>
              <a:t> Seri </a:t>
            </a:r>
            <a:r>
              <a:rPr lang="en-US" sz="2400" b="1" dirty="0" err="1">
                <a:solidFill>
                  <a:srgbClr val="FFFF00"/>
                </a:solidFill>
                <a:latin typeface="Verdana" pitchFamily="34" charset="0"/>
                <a:cs typeface="Times New Roman" pitchFamily="18" charset="0"/>
              </a:rPr>
              <a:t>Paduka</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Baginda</a:t>
            </a:r>
            <a:r>
              <a:rPr lang="en-US" sz="2400" b="1" dirty="0">
                <a:solidFill>
                  <a:srgbClr val="FFFF00"/>
                </a:solidFill>
                <a:latin typeface="Verdana" pitchFamily="34" charset="0"/>
                <a:cs typeface="Times New Roman" pitchFamily="18" charset="0"/>
              </a:rPr>
              <a:t> Yang </a:t>
            </a:r>
            <a:r>
              <a:rPr lang="en-US" sz="2400" b="1" dirty="0" err="1">
                <a:solidFill>
                  <a:srgbClr val="FFFF00"/>
                </a:solidFill>
                <a:latin typeface="Verdana" pitchFamily="34" charset="0"/>
                <a:cs typeface="Times New Roman" pitchFamily="18" charset="0"/>
              </a:rPr>
              <a:t>diPertuan</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Agung</a:t>
            </a:r>
            <a:r>
              <a:rPr lang="en-US" sz="2400" b="1" dirty="0">
                <a:solidFill>
                  <a:srgbClr val="FFFF00"/>
                </a:solidFill>
                <a:latin typeface="Verdana" pitchFamily="34" charset="0"/>
                <a:cs typeface="Times New Roman" pitchFamily="18" charset="0"/>
              </a:rPr>
              <a:t> Al-</a:t>
            </a:r>
            <a:r>
              <a:rPr lang="en-US" sz="2400" b="1" dirty="0" err="1">
                <a:solidFill>
                  <a:srgbClr val="FFFF00"/>
                </a:solidFill>
                <a:latin typeface="Verdana" pitchFamily="34" charset="0"/>
                <a:cs typeface="Times New Roman" pitchFamily="18" charset="0"/>
              </a:rPr>
              <a:t>Wathiqu</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Billah</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Tuanku</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Mizan</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Zainal</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Abidin</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Ibni</a:t>
            </a:r>
            <a:r>
              <a:rPr lang="en-US" sz="2400" b="1" dirty="0">
                <a:solidFill>
                  <a:srgbClr val="FFFF00"/>
                </a:solidFill>
                <a:latin typeface="Verdana" pitchFamily="34" charset="0"/>
                <a:cs typeface="Times New Roman" pitchFamily="18" charset="0"/>
              </a:rPr>
              <a:t> Al </a:t>
            </a:r>
            <a:r>
              <a:rPr lang="en-US" sz="2400" b="1" dirty="0" err="1">
                <a:solidFill>
                  <a:srgbClr val="FFFF00"/>
                </a:solidFill>
                <a:latin typeface="Verdana" pitchFamily="34" charset="0"/>
                <a:cs typeface="Times New Roman" pitchFamily="18" charset="0"/>
              </a:rPr>
              <a:t>Marhum</a:t>
            </a:r>
            <a:r>
              <a:rPr lang="en-US" sz="2400" b="1" dirty="0">
                <a:solidFill>
                  <a:srgbClr val="FFFF00"/>
                </a:solidFill>
                <a:latin typeface="Verdana" pitchFamily="34" charset="0"/>
                <a:cs typeface="Times New Roman" pitchFamily="18" charset="0"/>
              </a:rPr>
              <a:t>  Sultan Mahmud Al-</a:t>
            </a:r>
            <a:r>
              <a:rPr lang="en-US" sz="2400" b="1" dirty="0" err="1">
                <a:solidFill>
                  <a:srgbClr val="FFFF00"/>
                </a:solidFill>
                <a:latin typeface="Verdana" pitchFamily="34" charset="0"/>
                <a:cs typeface="Times New Roman" pitchFamily="18" charset="0"/>
              </a:rPr>
              <a:t>Muktafibillah</a:t>
            </a:r>
            <a:r>
              <a:rPr lang="en-US" sz="2400" b="1" dirty="0">
                <a:solidFill>
                  <a:srgbClr val="FFFF00"/>
                </a:solidFill>
                <a:latin typeface="Verdana" pitchFamily="34" charset="0"/>
                <a:cs typeface="Times New Roman" pitchFamily="18" charset="0"/>
              </a:rPr>
              <a:t> Shah Dan Raja </a:t>
            </a:r>
            <a:r>
              <a:rPr lang="en-US" sz="2400" b="1" dirty="0" err="1">
                <a:solidFill>
                  <a:srgbClr val="FFFF00"/>
                </a:solidFill>
                <a:latin typeface="Verdana" pitchFamily="34" charset="0"/>
                <a:cs typeface="Times New Roman" pitchFamily="18" charset="0"/>
              </a:rPr>
              <a:t>Permaisuri</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Agung</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Tuanku</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Nur</a:t>
            </a:r>
            <a:r>
              <a:rPr lang="en-US" sz="2400" b="1" dirty="0">
                <a:solidFill>
                  <a:srgbClr val="FFFF00"/>
                </a:solidFill>
                <a:latin typeface="Verdana" pitchFamily="34" charset="0"/>
                <a:cs typeface="Times New Roman" pitchFamily="18" charset="0"/>
              </a:rPr>
              <a:t> </a:t>
            </a:r>
            <a:r>
              <a:rPr lang="en-US" sz="2400" b="1" dirty="0" err="1">
                <a:solidFill>
                  <a:srgbClr val="FFFF00"/>
                </a:solidFill>
                <a:latin typeface="Verdana" pitchFamily="34" charset="0"/>
                <a:cs typeface="Times New Roman" pitchFamily="18" charset="0"/>
              </a:rPr>
              <a:t>Zahirah</a:t>
            </a:r>
            <a:r>
              <a:rPr lang="en-US" sz="2400" b="1" dirty="0">
                <a:solidFill>
                  <a:srgbClr val="FFFF00"/>
                </a:solidFill>
                <a:latin typeface="Verdana" pitchFamily="34" charset="0"/>
                <a:cs typeface="Times New Roman" pitchFamily="18" charset="0"/>
              </a:rPr>
              <a:t>.</a:t>
            </a:r>
          </a:p>
          <a:p>
            <a:pPr marL="342900" indent="-342900" eaLnBrk="0" hangingPunct="0">
              <a:lnSpc>
                <a:spcPct val="80000"/>
              </a:lnSpc>
              <a:spcBef>
                <a:spcPct val="20000"/>
              </a:spcBef>
              <a:buClr>
                <a:schemeClr val="folHlink"/>
              </a:buClr>
              <a:buSzPct val="90000"/>
              <a:buFont typeface="Wingdings" pitchFamily="2" charset="2"/>
              <a:buNone/>
            </a:pPr>
            <a:endParaRPr lang="ms-MY" sz="2400" b="1" dirty="0">
              <a:solidFill>
                <a:srgbClr val="FFFF00"/>
              </a:solidFill>
              <a:latin typeface="Verdana" pitchFamily="34"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214810" y="1428736"/>
            <a:ext cx="184731" cy="369332"/>
          </a:xfrm>
          <a:prstGeom prst="rect">
            <a:avLst/>
          </a:prstGeom>
          <a:noFill/>
        </p:spPr>
        <p:txBody>
          <a:bodyPr wrap="none" rtlCol="0">
            <a:spAutoFit/>
          </a:bodyPr>
          <a:lstStyle/>
          <a:p>
            <a:endParaRPr lang="ms-MY" dirty="0"/>
          </a:p>
        </p:txBody>
      </p:sp>
      <p:sp>
        <p:nvSpPr>
          <p:cNvPr id="5" name="Text Box 2"/>
          <p:cNvSpPr txBox="1">
            <a:spLocks noChangeArrowheads="1"/>
          </p:cNvSpPr>
          <p:nvPr/>
        </p:nvSpPr>
        <p:spPr bwMode="auto">
          <a:xfrm>
            <a:off x="640052" y="676275"/>
            <a:ext cx="7858180" cy="5632311"/>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just"/>
            <a:r>
              <a:rPr lang="en-US" sz="2400" b="1" dirty="0" err="1">
                <a:solidFill>
                  <a:srgbClr val="FFFF00"/>
                </a:solidFill>
                <a:effectLst>
                  <a:outerShdw blurRad="38100" dist="38100" dir="2700000" algn="tl">
                    <a:srgbClr val="C0C0C0"/>
                  </a:outerShdw>
                </a:effectLst>
                <a:latin typeface="Verdana" pitchFamily="34" charset="0"/>
                <a:cs typeface="Vrinda" pitchFamily="2" charset="0"/>
              </a:rPr>
              <a:t>Ya</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Allah,</a:t>
            </a:r>
          </a:p>
          <a:p>
            <a:pPr algn="just"/>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Peliharakanlah</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Ke</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Bawah</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Duli</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Yang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Maha</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Mulia,Pemangku</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Raja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Tengku</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Mohammad Ismail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Ibni</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Al-</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Wathiqu</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Billah</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Sultan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Mizan</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Zainal</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Abidin</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Selamatkanlah</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Pemimpin-Pemimpin</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kami</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serta</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seluruh</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umat</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Islam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di</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negeri</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dan</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negara</a:t>
            </a:r>
            <a:r>
              <a:rPr lang="en-US" sz="2400" b="1" dirty="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a:solidFill>
                  <a:srgbClr val="FFFF00"/>
                </a:solidFill>
                <a:effectLst>
                  <a:outerShdw blurRad="38100" dist="38100" dir="2700000" algn="tl">
                    <a:srgbClr val="C0C0C0"/>
                  </a:outerShdw>
                </a:effectLst>
                <a:latin typeface="Verdana" pitchFamily="34" charset="0"/>
                <a:cs typeface="Vrinda" pitchFamily="2" charset="0"/>
              </a:rPr>
              <a:t>kami</a:t>
            </a:r>
            <a:r>
              <a:rPr lang="en-US" sz="2400" b="1" dirty="0">
                <a:solidFill>
                  <a:srgbClr val="FFFF00"/>
                </a:solidFill>
                <a:effectLst>
                  <a:outerShdw blurRad="38100" dist="38100" dir="2700000" algn="tl">
                    <a:srgbClr val="C0C0C0"/>
                  </a:outerShdw>
                </a:effectLst>
                <a:latin typeface="Verdana" pitchFamily="34" charset="0"/>
                <a:cs typeface="Vrinda" pitchFamily="2" charset="0"/>
              </a:rPr>
              <a:t>.</a:t>
            </a:r>
          </a:p>
          <a:p>
            <a:pPr algn="just"/>
            <a:endParaRPr lang="en-US" sz="2400" b="1" dirty="0">
              <a:solidFill>
                <a:srgbClr val="FFFF00"/>
              </a:solidFill>
              <a:effectLst>
                <a:outerShdw blurRad="38100" dist="38100" dir="2700000" algn="tl">
                  <a:srgbClr val="C0C0C0"/>
                </a:outerShdw>
              </a:effectLst>
              <a:latin typeface="Verdana" pitchFamily="34" charset="0"/>
              <a:cs typeface="Vrinda" pitchFamily="2" charset="0"/>
            </a:endParaRPr>
          </a:p>
          <a:p>
            <a:pPr algn="just"/>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Ya</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a:solidFill>
                  <a:srgbClr val="FFFF00"/>
                </a:solidFill>
                <a:effectLst>
                  <a:outerShdw blurRad="38100" dist="38100" dir="2700000" algn="tl">
                    <a:srgbClr val="C0C0C0"/>
                  </a:outerShdw>
                </a:effectLst>
                <a:latin typeface="Verdana" pitchFamily="34" charset="0"/>
                <a:cs typeface="Vrinda" pitchFamily="2" charset="0"/>
              </a:rPr>
              <a:t>Allah, </a:t>
            </a:r>
          </a:p>
          <a:p>
            <a:pPr algn="just"/>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Janganlah</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Engkau</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Memesongkan</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Hati-hati</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Kami</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Sesudah</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Engkau</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Memberikan</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Petunjuk</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Kepada</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Kami</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Dan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Kurniakanlah</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Kami</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Limpah</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Rahmat</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Disisimu</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Sesungguhnya</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Engkau</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Jualah</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Tuhan</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Yang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Melimpah</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Limpah</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 </a:t>
            </a:r>
            <a:r>
              <a:rPr lang="en-US" sz="2400" b="1" dirty="0" err="1" smtClean="0">
                <a:solidFill>
                  <a:srgbClr val="FFFF00"/>
                </a:solidFill>
                <a:effectLst>
                  <a:outerShdw blurRad="38100" dist="38100" dir="2700000" algn="tl">
                    <a:srgbClr val="C0C0C0"/>
                  </a:outerShdw>
                </a:effectLst>
                <a:latin typeface="Verdana" pitchFamily="34" charset="0"/>
                <a:cs typeface="Vrinda" pitchFamily="2" charset="0"/>
              </a:rPr>
              <a:t>Pemberiannya</a:t>
            </a:r>
            <a:r>
              <a:rPr lang="en-US" sz="2400" b="1" dirty="0" smtClean="0">
                <a:solidFill>
                  <a:srgbClr val="FFFF00"/>
                </a:solidFill>
                <a:effectLst>
                  <a:outerShdw blurRad="38100" dist="38100" dir="2700000" algn="tl">
                    <a:srgbClr val="C0C0C0"/>
                  </a:outerShdw>
                </a:effectLst>
                <a:latin typeface="Verdana" pitchFamily="34" charset="0"/>
                <a:cs typeface="Vrinda" pitchFamily="2" charset="0"/>
              </a:rPr>
              <a:t>.</a:t>
            </a:r>
            <a:endParaRPr lang="en-US" sz="2400" b="1" dirty="0">
              <a:solidFill>
                <a:srgbClr val="FFFF00"/>
              </a:solidFill>
              <a:effectLst>
                <a:outerShdw blurRad="38100" dist="38100" dir="2700000" algn="tl">
                  <a:srgbClr val="C0C0C0"/>
                </a:outerShdw>
              </a:effectLst>
              <a:latin typeface="Verdana" pitchFamily="34" charset="0"/>
              <a:cs typeface="Vrinda" pitchFamily="2"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785918" y="142852"/>
            <a:ext cx="5214974"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2" name="Title 1"/>
          <p:cNvSpPr>
            <a:spLocks noGrp="1"/>
          </p:cNvSpPr>
          <p:nvPr>
            <p:ph type="title"/>
          </p:nvPr>
        </p:nvSpPr>
        <p:spPr>
          <a:xfrm>
            <a:off x="1785918" y="274638"/>
            <a:ext cx="5286412" cy="868346"/>
          </a:xfrm>
        </p:spPr>
        <p:style>
          <a:lnRef idx="0">
            <a:schemeClr val="accent4"/>
          </a:lnRef>
          <a:fillRef idx="3">
            <a:schemeClr val="accent4"/>
          </a:fillRef>
          <a:effectRef idx="3">
            <a:schemeClr val="accent4"/>
          </a:effectRef>
          <a:fontRef idx="minor">
            <a:schemeClr val="lt1"/>
          </a:fontRef>
        </p:style>
        <p:txBody>
          <a:bodyPr/>
          <a:lstStyle/>
          <a:p>
            <a:r>
              <a:rPr lang="en-US" b="1" dirty="0" smtClean="0">
                <a:effectLst>
                  <a:outerShdw blurRad="38100" dist="38100" dir="2700000" algn="tl">
                    <a:srgbClr val="000000">
                      <a:alpha val="43137"/>
                    </a:srgbClr>
                  </a:outerShdw>
                </a:effectLst>
              </a:rPr>
              <a:t>INSTITUSI KELUARGA</a:t>
            </a:r>
            <a:endParaRPr lang="ms-MY"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14324" y="1446217"/>
            <a:ext cx="8472518" cy="4911741"/>
          </a:xfrm>
          <a:ln/>
        </p:spPr>
        <p:style>
          <a:lnRef idx="0">
            <a:schemeClr val="accent4"/>
          </a:lnRef>
          <a:fillRef idx="3">
            <a:schemeClr val="accent4"/>
          </a:fillRef>
          <a:effectRef idx="3">
            <a:schemeClr val="accent4"/>
          </a:effectRef>
          <a:fontRef idx="minor">
            <a:schemeClr val="lt1"/>
          </a:fontRef>
        </p:style>
        <p:txBody>
          <a:bodyPr>
            <a:normAutofit/>
          </a:bodyPr>
          <a:lstStyle/>
          <a:p>
            <a:pPr>
              <a:buFont typeface="Wingdings" pitchFamily="2" charset="2"/>
              <a:buChar char="q"/>
            </a:pPr>
            <a:r>
              <a:rPr lang="ar-SA"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ASAS  KELAHIRAN GENERASI SOLEH DAN  BERTAQWA.</a:t>
            </a:r>
          </a:p>
          <a:p>
            <a:pPr>
              <a:buFont typeface="Wingdings" pitchFamily="2" charset="2"/>
              <a:buChar char="q"/>
            </a:pPr>
            <a:r>
              <a:rPr lang="ar-SA"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KEHARMONIAN SESEBUAH</a:t>
            </a:r>
            <a:r>
              <a:rPr lang="ms-MY" b="1" dirty="0" smtClean="0">
                <a:effectLst>
                  <a:outerShdw blurRad="38100" dist="38100" dir="2700000" algn="tl">
                    <a:srgbClr val="000000">
                      <a:alpha val="43137"/>
                    </a:srgbClr>
                  </a:outerShdw>
                </a:effectLst>
              </a:rPr>
              <a:t>  KELUARGA DAN </a:t>
            </a:r>
            <a:r>
              <a:rPr lang="ar-SA" b="1" dirty="0" smtClean="0">
                <a:effectLst>
                  <a:outerShdw blurRad="38100" dist="38100" dir="2700000" algn="tl">
                    <a:srgbClr val="000000">
                      <a:alpha val="43137"/>
                    </a:srgbClr>
                  </a:outerShdw>
                </a:effectLst>
              </a:rPr>
              <a:t> </a:t>
            </a:r>
            <a:r>
              <a:rPr lang="ms-MY" b="1" dirty="0" smtClean="0">
                <a:effectLst>
                  <a:outerShdw blurRad="38100" dist="38100" dir="2700000" algn="tl">
                    <a:srgbClr val="000000">
                      <a:alpha val="43137"/>
                    </a:srgbClr>
                  </a:outerShdw>
                </a:effectLst>
              </a:rPr>
              <a:t>HUBUNGANNYA  DENGAN </a:t>
            </a:r>
            <a:r>
              <a:rPr lang="en-US" b="1" dirty="0" smtClean="0">
                <a:effectLst>
                  <a:outerShdw blurRad="38100" dist="38100" dir="2700000" algn="tl">
                    <a:srgbClr val="000000">
                      <a:alpha val="43137"/>
                    </a:srgbClr>
                  </a:outerShdw>
                </a:effectLst>
              </a:rPr>
              <a:t>KUALITI KEPIMPINAN.</a:t>
            </a:r>
          </a:p>
          <a:p>
            <a:pPr>
              <a:buFont typeface="Wingdings" pitchFamily="2" charset="2"/>
              <a:buChar char="q"/>
            </a:pPr>
            <a:r>
              <a:rPr lang="ar-SA"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BAPA</a:t>
            </a:r>
            <a:r>
              <a:rPr lang="en-US" sz="3600"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ADALAH PEMIMPIN  KELUARGA DAN BERTANGGUNJAWAB KEATAS AHLI KELUARGA SUPAYA BERADA  KEADAAN BAIK </a:t>
            </a:r>
            <a:endParaRPr lang="ms-MY" b="1" dirty="0">
              <a:effectLst>
                <a:outerShdw blurRad="38100" dist="38100" dir="2700000" algn="tl">
                  <a:srgbClr val="000000">
                    <a:alpha val="43137"/>
                  </a:srgbClr>
                </a:outerShdw>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57159" y="71414"/>
            <a:ext cx="8501122" cy="664797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buNone/>
            </a:pP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Ya</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Allah,</a:t>
            </a:r>
          </a:p>
          <a:p>
            <a:pPr>
              <a:buNone/>
            </a:pP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Kami</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Hamba-hambamu</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Memohon</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Agar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Dikekalkan</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Keamanan</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Keselamatan</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Dan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Kemakmuran</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Dalam</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Kehidupan</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Kami</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Hiasailah</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Diri</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Kami</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Dengan</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Akhlak</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Yang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Mulia</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Sebagaimana</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Akhlak</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Junjungan</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Besar</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Nabi</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Kami</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Muhammad S.A.W</a:t>
            </a:r>
            <a:r>
              <a:rPr lang="en-US" sz="2400" b="1" dirty="0" smtClean="0">
                <a:solidFill>
                  <a:srgbClr val="FF0000"/>
                </a:solidFill>
                <a:effectLst>
                  <a:outerShdw blurRad="38100" dist="38100" dir="2700000" algn="tl">
                    <a:srgbClr val="C0C0C0"/>
                  </a:outerShdw>
                </a:effectLst>
                <a:latin typeface="Verdana" pitchFamily="34" charset="0"/>
                <a:cs typeface="Arial" charset="0"/>
              </a:rPr>
              <a:t>. </a:t>
            </a:r>
          </a:p>
          <a:p>
            <a:pPr>
              <a:buNone/>
            </a:pPr>
            <a:r>
              <a:rPr lang="en-US" sz="2400" b="1" dirty="0" err="1" smtClean="0">
                <a:solidFill>
                  <a:srgbClr val="FFFF00"/>
                </a:solidFill>
                <a:effectLst>
                  <a:outerShdw blurRad="38100" dist="38100" dir="2700000" algn="tl">
                    <a:srgbClr val="000000">
                      <a:alpha val="43137"/>
                    </a:srgbClr>
                  </a:outerShdw>
                </a:effectLst>
                <a:latin typeface="Verdana" pitchFamily="34" charset="0"/>
              </a:rPr>
              <a:t>Wahai</a:t>
            </a:r>
            <a:r>
              <a:rPr lang="en-US" sz="2400" b="1" dirty="0" smtClean="0">
                <a:solidFill>
                  <a:srgbClr val="FFFF00"/>
                </a:solidFill>
                <a:effectLst>
                  <a:outerShdw blurRad="38100" dist="38100" dir="2700000" algn="tl">
                    <a:srgbClr val="000000">
                      <a:alpha val="43137"/>
                    </a:srgbClr>
                  </a:outerShdw>
                </a:effectLst>
                <a:latin typeface="Verdana" pitchFamily="34"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rPr>
              <a:t>Tuhan</a:t>
            </a:r>
            <a:r>
              <a:rPr lang="en-US" sz="2400" b="1" dirty="0" smtClean="0">
                <a:solidFill>
                  <a:srgbClr val="FFFF00"/>
                </a:solidFill>
                <a:effectLst>
                  <a:outerShdw blurRad="38100" dist="38100" dir="2700000" algn="tl">
                    <a:srgbClr val="000000">
                      <a:alpha val="43137"/>
                    </a:srgbClr>
                  </a:outerShdw>
                </a:effectLst>
                <a:latin typeface="Verdana" pitchFamily="34"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rPr>
              <a:t>Kami</a:t>
            </a:r>
            <a:r>
              <a:rPr lang="en-US" sz="2400" b="1" dirty="0" smtClean="0">
                <a:solidFill>
                  <a:srgbClr val="FFFF00"/>
                </a:solidFill>
                <a:effectLst>
                  <a:outerShdw blurRad="38100" dist="38100" dir="2700000" algn="tl">
                    <a:srgbClr val="000000">
                      <a:alpha val="43137"/>
                    </a:srgbClr>
                  </a:outerShdw>
                </a:effectLst>
                <a:latin typeface="Verdana" pitchFamily="34" charset="0"/>
              </a:rPr>
              <a:t> </a:t>
            </a:r>
          </a:p>
          <a:p>
            <a:pPr>
              <a:buNone/>
            </a:pPr>
            <a:endParaRPr lang="en-US" sz="2400" b="1" dirty="0" smtClean="0">
              <a:solidFill>
                <a:srgbClr val="FFFF00"/>
              </a:solidFill>
              <a:effectLst>
                <a:outerShdw blurRad="38100" dist="38100" dir="2700000" algn="tl">
                  <a:srgbClr val="000000">
                    <a:alpha val="43137"/>
                  </a:srgbClr>
                </a:outerShdw>
              </a:effectLst>
              <a:latin typeface="Verdana" pitchFamily="34" charset="0"/>
            </a:endParaRPr>
          </a:p>
          <a:p>
            <a:pPr>
              <a:buNone/>
            </a:pPr>
            <a:r>
              <a:rPr lang="en-US" sz="2400" b="1" dirty="0" err="1" smtClean="0">
                <a:solidFill>
                  <a:srgbClr val="FFFF00"/>
                </a:solidFill>
                <a:effectLst>
                  <a:outerShdw blurRad="38100" dist="38100" dir="2700000" algn="tl">
                    <a:srgbClr val="000000">
                      <a:alpha val="43137"/>
                    </a:srgbClr>
                  </a:outerShdw>
                </a:effectLst>
                <a:latin typeface="Verdana" pitchFamily="34" charset="0"/>
              </a:rPr>
              <a:t>Anugerahkanlah</a:t>
            </a:r>
            <a:r>
              <a:rPr lang="en-US" sz="2400" b="1" dirty="0" smtClean="0">
                <a:solidFill>
                  <a:srgbClr val="FFFF00"/>
                </a:solidFill>
                <a:effectLst>
                  <a:outerShdw blurRad="38100" dist="38100" dir="2700000" algn="tl">
                    <a:srgbClr val="000000">
                      <a:alpha val="43137"/>
                    </a:srgbClr>
                  </a:outerShdw>
                </a:effectLst>
                <a:latin typeface="Verdana" pitchFamily="34"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rPr>
              <a:t>Kepada</a:t>
            </a:r>
            <a:r>
              <a:rPr lang="en-US" sz="2400" b="1" dirty="0" smtClean="0">
                <a:solidFill>
                  <a:srgbClr val="FFFF00"/>
                </a:solidFill>
                <a:effectLst>
                  <a:outerShdw blurRad="38100" dist="38100" dir="2700000" algn="tl">
                    <a:srgbClr val="000000">
                      <a:alpha val="43137"/>
                    </a:srgbClr>
                  </a:outerShdw>
                </a:effectLst>
                <a:latin typeface="Verdana" pitchFamily="34"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rPr>
              <a:t>Kami</a:t>
            </a:r>
            <a:r>
              <a:rPr lang="en-US" sz="2400" b="1" dirty="0" smtClean="0">
                <a:solidFill>
                  <a:srgbClr val="FFFF00"/>
                </a:solidFill>
                <a:effectLst>
                  <a:outerShdw blurRad="38100" dist="38100" dir="2700000" algn="tl">
                    <a:srgbClr val="000000">
                      <a:alpha val="43137"/>
                    </a:srgbClr>
                  </a:outerShdw>
                </a:effectLst>
                <a:latin typeface="Verdana" pitchFamily="34" charset="0"/>
              </a:rPr>
              <a:t> </a:t>
            </a:r>
            <a:endParaRPr lang="ms-MY" sz="2400" b="1" dirty="0" smtClean="0">
              <a:solidFill>
                <a:srgbClr val="FFFF00"/>
              </a:solidFill>
              <a:effectLst>
                <a:outerShdw blurRad="38100" dist="38100" dir="2700000" algn="tl">
                  <a:srgbClr val="000000">
                    <a:alpha val="43137"/>
                  </a:srgbClr>
                </a:outerShdw>
              </a:effectLst>
              <a:latin typeface="Verdana" pitchFamily="34" charset="0"/>
            </a:endParaRPr>
          </a:p>
          <a:p>
            <a:pPr>
              <a:buNone/>
            </a:pPr>
            <a:r>
              <a:rPr lang="en-US" sz="2400" b="1" dirty="0" err="1" smtClean="0">
                <a:solidFill>
                  <a:srgbClr val="FFFF00"/>
                </a:solidFill>
                <a:effectLst>
                  <a:outerShdw blurRad="38100" dist="38100" dir="2700000" algn="tl">
                    <a:srgbClr val="000000">
                      <a:alpha val="43137"/>
                    </a:srgbClr>
                  </a:outerShdw>
                </a:effectLst>
                <a:latin typeface="Verdana" pitchFamily="34" charset="0"/>
              </a:rPr>
              <a:t>Isteri-isteri</a:t>
            </a:r>
            <a:r>
              <a:rPr lang="en-US" sz="2400" b="1" dirty="0" smtClean="0">
                <a:solidFill>
                  <a:srgbClr val="FFFF00"/>
                </a:solidFill>
                <a:effectLst>
                  <a:outerShdw blurRad="38100" dist="38100" dir="2700000" algn="tl">
                    <a:srgbClr val="000000">
                      <a:alpha val="43137"/>
                    </a:srgbClr>
                  </a:outerShdw>
                </a:effectLst>
                <a:latin typeface="Verdana" pitchFamily="34" charset="0"/>
              </a:rPr>
              <a:t> Dan </a:t>
            </a:r>
            <a:r>
              <a:rPr lang="en-US" sz="2400" b="1" dirty="0" err="1" smtClean="0">
                <a:solidFill>
                  <a:srgbClr val="FFFF00"/>
                </a:solidFill>
                <a:effectLst>
                  <a:outerShdw blurRad="38100" dist="38100" dir="2700000" algn="tl">
                    <a:srgbClr val="000000">
                      <a:alpha val="43137"/>
                    </a:srgbClr>
                  </a:outerShdw>
                </a:effectLst>
                <a:latin typeface="Verdana" pitchFamily="34" charset="0"/>
              </a:rPr>
              <a:t>Keturunan</a:t>
            </a:r>
            <a:r>
              <a:rPr lang="en-US" sz="2400" b="1" dirty="0" smtClean="0">
                <a:solidFill>
                  <a:srgbClr val="FFFF00"/>
                </a:solidFill>
                <a:effectLst>
                  <a:outerShdw blurRad="38100" dist="38100" dir="2700000" algn="tl">
                    <a:srgbClr val="000000">
                      <a:alpha val="43137"/>
                    </a:srgbClr>
                  </a:outerShdw>
                </a:effectLst>
                <a:latin typeface="Verdana" pitchFamily="34"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rPr>
              <a:t>Kami</a:t>
            </a:r>
            <a:r>
              <a:rPr lang="en-US" sz="2400" b="1" dirty="0" smtClean="0">
                <a:solidFill>
                  <a:srgbClr val="FFFF00"/>
                </a:solidFill>
                <a:effectLst>
                  <a:outerShdw blurRad="38100" dist="38100" dir="2700000" algn="tl">
                    <a:srgbClr val="000000">
                      <a:alpha val="43137"/>
                    </a:srgbClr>
                  </a:outerShdw>
                </a:effectLst>
                <a:latin typeface="Verdana" pitchFamily="34"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rPr>
              <a:t>Sebagai</a:t>
            </a:r>
            <a:r>
              <a:rPr lang="en-US" sz="2400" b="1" dirty="0" smtClean="0">
                <a:solidFill>
                  <a:srgbClr val="FFFF00"/>
                </a:solidFill>
                <a:effectLst>
                  <a:outerShdw blurRad="38100" dist="38100" dir="2700000" algn="tl">
                    <a:srgbClr val="000000">
                      <a:alpha val="43137"/>
                    </a:srgbClr>
                  </a:outerShdw>
                </a:effectLst>
                <a:latin typeface="Verdana" pitchFamily="34"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rPr>
              <a:t>Penyenang</a:t>
            </a:r>
            <a:r>
              <a:rPr lang="en-US" sz="2400" b="1" dirty="0" smtClean="0">
                <a:solidFill>
                  <a:srgbClr val="FFFF00"/>
                </a:solidFill>
                <a:effectLst>
                  <a:outerShdw blurRad="38100" dist="38100" dir="2700000" algn="tl">
                    <a:srgbClr val="000000">
                      <a:alpha val="43137"/>
                    </a:srgbClr>
                  </a:outerShdw>
                </a:effectLst>
                <a:latin typeface="Verdana" pitchFamily="34"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rPr>
              <a:t>Hati</a:t>
            </a:r>
            <a:r>
              <a:rPr lang="en-US" sz="2400" b="1" dirty="0" smtClean="0">
                <a:solidFill>
                  <a:srgbClr val="FFFF00"/>
                </a:solidFill>
                <a:effectLst>
                  <a:outerShdw blurRad="38100" dist="38100" dir="2700000" algn="tl">
                    <a:srgbClr val="000000">
                      <a:alpha val="43137"/>
                    </a:srgbClr>
                  </a:outerShdw>
                </a:effectLst>
                <a:latin typeface="Verdana" pitchFamily="34" charset="0"/>
              </a:rPr>
              <a:t>(</a:t>
            </a:r>
            <a:r>
              <a:rPr lang="en-US" sz="2400" b="1" dirty="0" err="1" smtClean="0">
                <a:solidFill>
                  <a:srgbClr val="FFFF00"/>
                </a:solidFill>
                <a:effectLst>
                  <a:outerShdw blurRad="38100" dist="38100" dir="2700000" algn="tl">
                    <a:srgbClr val="000000">
                      <a:alpha val="43137"/>
                    </a:srgbClr>
                  </a:outerShdw>
                </a:effectLst>
                <a:latin typeface="Verdana" pitchFamily="34" charset="0"/>
              </a:rPr>
              <a:t>kami</a:t>
            </a:r>
            <a:r>
              <a:rPr lang="en-US" sz="2400" b="1" dirty="0" smtClean="0">
                <a:solidFill>
                  <a:srgbClr val="FFFF00"/>
                </a:solidFill>
                <a:effectLst>
                  <a:outerShdw blurRad="38100" dist="38100" dir="2700000" algn="tl">
                    <a:srgbClr val="000000">
                      <a:alpha val="43137"/>
                    </a:srgbClr>
                  </a:outerShdw>
                </a:effectLst>
                <a:latin typeface="Verdana" pitchFamily="34" charset="0"/>
              </a:rPr>
              <a:t>) Dan </a:t>
            </a:r>
            <a:r>
              <a:rPr lang="en-US" sz="2400" b="1" dirty="0" err="1" smtClean="0">
                <a:solidFill>
                  <a:srgbClr val="FFFF00"/>
                </a:solidFill>
                <a:effectLst>
                  <a:outerShdw blurRad="38100" dist="38100" dir="2700000" algn="tl">
                    <a:srgbClr val="000000">
                      <a:alpha val="43137"/>
                    </a:srgbClr>
                  </a:outerShdw>
                </a:effectLst>
                <a:latin typeface="Verdana" pitchFamily="34" charset="0"/>
              </a:rPr>
              <a:t>Jadikanlah</a:t>
            </a:r>
            <a:r>
              <a:rPr lang="en-US" sz="2400" b="1" dirty="0" smtClean="0">
                <a:solidFill>
                  <a:srgbClr val="FFFF00"/>
                </a:solidFill>
                <a:effectLst>
                  <a:outerShdw blurRad="38100" dist="38100" dir="2700000" algn="tl">
                    <a:srgbClr val="000000">
                      <a:alpha val="43137"/>
                    </a:srgbClr>
                  </a:outerShdw>
                </a:effectLst>
                <a:latin typeface="Verdana" pitchFamily="34"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rPr>
              <a:t>Kami</a:t>
            </a:r>
            <a:r>
              <a:rPr lang="en-US" sz="2400" b="1" dirty="0" smtClean="0">
                <a:solidFill>
                  <a:srgbClr val="FFFF00"/>
                </a:solidFill>
                <a:effectLst>
                  <a:outerShdw blurRad="38100" dist="38100" dir="2700000" algn="tl">
                    <a:srgbClr val="000000">
                      <a:alpha val="43137"/>
                    </a:srgbClr>
                  </a:outerShdw>
                </a:effectLst>
                <a:latin typeface="Verdana" pitchFamily="34" charset="0"/>
              </a:rPr>
              <a:t> Imam </a:t>
            </a:r>
            <a:r>
              <a:rPr lang="en-US" sz="2400" b="1" dirty="0" err="1" smtClean="0">
                <a:solidFill>
                  <a:srgbClr val="FFFF00"/>
                </a:solidFill>
                <a:effectLst>
                  <a:outerShdw blurRad="38100" dist="38100" dir="2700000" algn="tl">
                    <a:srgbClr val="000000">
                      <a:alpha val="43137"/>
                    </a:srgbClr>
                  </a:outerShdw>
                </a:effectLst>
                <a:latin typeface="Verdana" pitchFamily="34" charset="0"/>
              </a:rPr>
              <a:t>Bagi</a:t>
            </a:r>
            <a:r>
              <a:rPr lang="en-US" sz="2400" b="1" dirty="0" smtClean="0">
                <a:solidFill>
                  <a:srgbClr val="FFFF00"/>
                </a:solidFill>
                <a:effectLst>
                  <a:outerShdw blurRad="38100" dist="38100" dir="2700000" algn="tl">
                    <a:srgbClr val="000000">
                      <a:alpha val="43137"/>
                    </a:srgbClr>
                  </a:outerShdw>
                </a:effectLst>
                <a:latin typeface="Verdana" pitchFamily="34"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rPr>
              <a:t>Orang-orang</a:t>
            </a:r>
            <a:r>
              <a:rPr lang="en-US" sz="2400" b="1" dirty="0" smtClean="0">
                <a:solidFill>
                  <a:srgbClr val="FFFF00"/>
                </a:solidFill>
                <a:effectLst>
                  <a:outerShdw blurRad="38100" dist="38100" dir="2700000" algn="tl">
                    <a:srgbClr val="000000">
                      <a:alpha val="43137"/>
                    </a:srgbClr>
                  </a:outerShdw>
                </a:effectLst>
                <a:latin typeface="Verdana" pitchFamily="34" charset="0"/>
              </a:rPr>
              <a:t> Yang </a:t>
            </a:r>
            <a:r>
              <a:rPr lang="en-US" sz="2400" b="1" dirty="0" err="1" smtClean="0">
                <a:solidFill>
                  <a:srgbClr val="FFFF00"/>
                </a:solidFill>
                <a:effectLst>
                  <a:outerShdw blurRad="38100" dist="38100" dir="2700000" algn="tl">
                    <a:srgbClr val="000000">
                      <a:alpha val="43137"/>
                    </a:srgbClr>
                  </a:outerShdw>
                </a:effectLst>
                <a:latin typeface="Verdana" pitchFamily="34" charset="0"/>
              </a:rPr>
              <a:t>Bertaqwa</a:t>
            </a:r>
            <a:endParaRPr lang="ms-MY" sz="2400" b="1" dirty="0" smtClean="0">
              <a:solidFill>
                <a:srgbClr val="FFFF00"/>
              </a:solidFill>
              <a:effectLst>
                <a:outerShdw blurRad="38100" dist="38100" dir="2700000" algn="tl">
                  <a:srgbClr val="000000">
                    <a:alpha val="43137"/>
                  </a:srgbClr>
                </a:outerShdw>
              </a:effectLst>
              <a:latin typeface="Verdana" pitchFamily="34" charset="0"/>
            </a:endParaRPr>
          </a:p>
          <a:p>
            <a:pPr>
              <a:buNone/>
            </a:pPr>
            <a:r>
              <a:rPr lang="ms-MY" sz="2400" b="1" dirty="0" smtClean="0">
                <a:solidFill>
                  <a:srgbClr val="FFFF00"/>
                </a:solidFill>
                <a:effectLst>
                  <a:outerShdw blurRad="38100" dist="38100" dir="2700000" algn="tl">
                    <a:srgbClr val="000000">
                      <a:alpha val="43137"/>
                    </a:srgbClr>
                  </a:outerShdw>
                </a:effectLst>
                <a:latin typeface="Verdana" pitchFamily="34"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Berikanlah</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Kepada</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Kami</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Kebahagian</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Di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Dunia</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Dan Di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Akhirat</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Serta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Jauhkanlah</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Kami</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Daripada</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Azab</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Api</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Neraka</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r>
              <a:rPr lang="en-US" sz="2400" b="1" dirty="0" err="1" smtClean="0">
                <a:solidFill>
                  <a:srgbClr val="FFFF00"/>
                </a:solidFill>
                <a:effectLst>
                  <a:outerShdw blurRad="38100" dist="38100" dir="2700000" algn="tl">
                    <a:srgbClr val="000000">
                      <a:alpha val="43137"/>
                    </a:srgbClr>
                  </a:outerShdw>
                </a:effectLst>
                <a:latin typeface="Verdana" pitchFamily="34" charset="0"/>
                <a:cs typeface="Arial" charset="0"/>
              </a:rPr>
              <a:t>Jahannam</a:t>
            </a:r>
            <a:r>
              <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rPr>
              <a:t>. </a:t>
            </a:r>
          </a:p>
          <a:p>
            <a:endParaRPr lang="en-US" sz="2400" b="1" dirty="0" smtClean="0">
              <a:solidFill>
                <a:srgbClr val="FFFF00"/>
              </a:solidFill>
              <a:effectLst>
                <a:outerShdw blurRad="38100" dist="38100" dir="2700000" algn="tl">
                  <a:srgbClr val="000000">
                    <a:alpha val="43137"/>
                  </a:srgbClr>
                </a:outerShdw>
              </a:effectLst>
              <a:latin typeface="Verdana" pitchFamily="34" charset="0"/>
              <a:cs typeface="Arial" charset="0"/>
            </a:endParaRPr>
          </a:p>
          <a:p>
            <a:endParaRPr lang="ms-MY" b="1" dirty="0">
              <a:solidFill>
                <a:srgbClr val="FFFF00"/>
              </a:solidFill>
              <a:effectLst>
                <a:outerShdw blurRad="38100" dist="38100" dir="2700000" algn="tl">
                  <a:srgbClr val="000000">
                    <a:alpha val="43137"/>
                  </a:srgbClr>
                </a:outerShdw>
              </a:effectLst>
              <a:latin typeface="Verdana"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
        <p:nvSpPr>
          <p:cNvPr id="4" name="TextBox 3"/>
          <p:cNvSpPr txBox="1"/>
          <p:nvPr/>
        </p:nvSpPr>
        <p:spPr>
          <a:xfrm>
            <a:off x="142844" y="1000108"/>
            <a:ext cx="8708987" cy="4708981"/>
          </a:xfrm>
          <a:prstGeom prst="rect">
            <a:avLst/>
          </a:prstGeom>
          <a:noFill/>
        </p:spPr>
        <p:txBody>
          <a:bodyPr wrap="none" rtlCol="0">
            <a:spAutoFit/>
          </a:bodyPr>
          <a:lstStyle/>
          <a:p>
            <a:pPr algn="ctr"/>
            <a:r>
              <a:rPr lang="en-US" sz="6000" b="1" dirty="0" smtClean="0">
                <a:solidFill>
                  <a:srgbClr val="FFC000"/>
                </a:solidFill>
                <a:effectLst>
                  <a:outerShdw blurRad="38100" dist="38100" dir="2700000" algn="tl">
                    <a:srgbClr val="000000">
                      <a:alpha val="43137"/>
                    </a:srgbClr>
                  </a:outerShdw>
                </a:effectLst>
                <a:latin typeface="Rockwell Extra Bold" pitchFamily="18" charset="0"/>
              </a:rPr>
              <a:t>MARILAH</a:t>
            </a:r>
          </a:p>
          <a:p>
            <a:pPr algn="ctr"/>
            <a:r>
              <a:rPr lang="en-US" sz="6000" b="1" dirty="0" smtClean="0">
                <a:solidFill>
                  <a:srgbClr val="FFC000"/>
                </a:solidFill>
                <a:effectLst>
                  <a:outerShdw blurRad="38100" dist="38100" dir="2700000" algn="tl">
                    <a:srgbClr val="000000">
                      <a:alpha val="43137"/>
                    </a:srgbClr>
                  </a:outerShdw>
                </a:effectLst>
                <a:latin typeface="Rockwell Extra Bold" pitchFamily="18" charset="0"/>
              </a:rPr>
              <a:t> TUNAIKAN SOLAT…</a:t>
            </a:r>
          </a:p>
          <a:p>
            <a:pPr algn="ctr"/>
            <a:r>
              <a:rPr lang="en-US" sz="6000" b="1" dirty="0" smtClean="0">
                <a:solidFill>
                  <a:srgbClr val="FFC000"/>
                </a:solidFill>
                <a:effectLst>
                  <a:outerShdw blurRad="38100" dist="38100" dir="2700000" algn="tl">
                    <a:srgbClr val="000000">
                      <a:alpha val="43137"/>
                    </a:srgbClr>
                  </a:outerShdw>
                </a:effectLst>
                <a:latin typeface="Rockwell Extra Bold" pitchFamily="18" charset="0"/>
              </a:rPr>
              <a:t>RAPATKAN SAF</a:t>
            </a:r>
          </a:p>
          <a:p>
            <a:pPr algn="ctr"/>
            <a:r>
              <a:rPr lang="en-US" sz="6000" b="1" dirty="0" smtClean="0">
                <a:solidFill>
                  <a:srgbClr val="FFC000"/>
                </a:solidFill>
                <a:effectLst>
                  <a:outerShdw blurRad="38100" dist="38100" dir="2700000" algn="tl">
                    <a:srgbClr val="000000">
                      <a:alpha val="43137"/>
                    </a:srgbClr>
                  </a:outerShdw>
                </a:effectLst>
                <a:latin typeface="Rockwell Extra Bold" pitchFamily="18" charset="0"/>
              </a:rPr>
              <a:t>DAN</a:t>
            </a:r>
          </a:p>
          <a:p>
            <a:pPr algn="ctr"/>
            <a:r>
              <a:rPr lang="en-US" sz="6000" b="1" dirty="0" smtClean="0">
                <a:solidFill>
                  <a:srgbClr val="FFC000"/>
                </a:solidFill>
                <a:effectLst>
                  <a:outerShdw blurRad="38100" dist="38100" dir="2700000" algn="tl">
                    <a:srgbClr val="000000">
                      <a:alpha val="43137"/>
                    </a:srgbClr>
                  </a:outerShdw>
                </a:effectLst>
                <a:latin typeface="Rockwell Extra Bold" pitchFamily="18" charset="0"/>
              </a:rPr>
              <a:t>LURUSKAN SAF….</a:t>
            </a:r>
            <a:endParaRPr lang="ms-MY" sz="6000" b="1" dirty="0">
              <a:solidFill>
                <a:srgbClr val="FFC000"/>
              </a:solidFill>
              <a:effectLst>
                <a:outerShdw blurRad="38100" dist="38100" dir="2700000" algn="tl">
                  <a:srgbClr val="000000">
                    <a:alpha val="43137"/>
                  </a:srgbClr>
                </a:outerShdw>
              </a:effectLst>
              <a:latin typeface="Rockwell Extra Bold"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71604" y="368264"/>
            <a:ext cx="5857916" cy="846158"/>
          </a:xfrm>
          <a:ln/>
        </p:spPr>
        <p:style>
          <a:lnRef idx="0">
            <a:schemeClr val="accent3"/>
          </a:lnRef>
          <a:fillRef idx="3">
            <a:schemeClr val="accent3"/>
          </a:fillRef>
          <a:effectRef idx="3">
            <a:schemeClr val="accent3"/>
          </a:effectRef>
          <a:fontRef idx="minor">
            <a:schemeClr val="lt1"/>
          </a:fontRef>
        </p:style>
        <p:txBody>
          <a:bodyPr>
            <a:normAutofit fontScale="90000"/>
          </a:bodyPr>
          <a:lstStyle/>
          <a:p>
            <a:r>
              <a:rPr lang="en-US" sz="3600" b="1" dirty="0" smtClean="0">
                <a:solidFill>
                  <a:srgbClr val="002060"/>
                </a:solidFill>
                <a:effectLst>
                  <a:outerShdw blurRad="38100" dist="38100" dir="2700000" algn="tl">
                    <a:srgbClr val="000000">
                      <a:alpha val="43137"/>
                    </a:srgbClr>
                  </a:outerShdw>
                </a:effectLst>
                <a:latin typeface="Algerian" pitchFamily="82" charset="0"/>
              </a:rPr>
              <a:t>SABDA RASULULLAH S.A.W</a:t>
            </a:r>
            <a:endParaRPr lang="ms-MY" sz="3600" b="1" dirty="0">
              <a:solidFill>
                <a:srgbClr val="002060"/>
              </a:solidFill>
              <a:effectLst>
                <a:outerShdw blurRad="38100" dist="38100" dir="2700000" algn="tl">
                  <a:srgbClr val="000000">
                    <a:alpha val="43137"/>
                  </a:srgbClr>
                </a:outerShdw>
              </a:effectLst>
              <a:latin typeface="Algerian" pitchFamily="82" charset="0"/>
            </a:endParaRPr>
          </a:p>
        </p:txBody>
      </p:sp>
      <p:sp>
        <p:nvSpPr>
          <p:cNvPr id="3" name="Content Placeholder 2"/>
          <p:cNvSpPr>
            <a:spLocks noGrp="1"/>
          </p:cNvSpPr>
          <p:nvPr>
            <p:ph idx="1"/>
          </p:nvPr>
        </p:nvSpPr>
        <p:spPr>
          <a:xfrm>
            <a:off x="457200" y="1643050"/>
            <a:ext cx="8229600" cy="4643470"/>
          </a:xfrm>
        </p:spPr>
        <p:style>
          <a:lnRef idx="0">
            <a:schemeClr val="accent3"/>
          </a:lnRef>
          <a:fillRef idx="3">
            <a:schemeClr val="accent3"/>
          </a:fillRef>
          <a:effectRef idx="3">
            <a:schemeClr val="accent3"/>
          </a:effectRef>
          <a:fontRef idx="minor">
            <a:schemeClr val="lt1"/>
          </a:fontRef>
        </p:style>
        <p:txBody>
          <a:bodyPr>
            <a:normAutofit fontScale="85000" lnSpcReduction="10000"/>
          </a:bodyPr>
          <a:lstStyle/>
          <a:p>
            <a:pPr algn="r" rtl="1">
              <a:buNone/>
            </a:pPr>
            <a:r>
              <a:rPr lang="ar-SA" sz="4400" b="1" dirty="0" smtClean="0">
                <a:effectLst>
                  <a:outerShdw blurRad="38100" dist="38100" dir="2700000" algn="tl">
                    <a:srgbClr val="000000">
                      <a:alpha val="43137"/>
                    </a:srgbClr>
                  </a:outerShdw>
                </a:effectLst>
              </a:rPr>
              <a:t>	</a:t>
            </a:r>
            <a:r>
              <a:rPr lang="ar-SA" sz="5200" b="1" dirty="0" smtClean="0">
                <a:solidFill>
                  <a:srgbClr val="002060"/>
                </a:solidFill>
                <a:effectLst>
                  <a:outerShdw blurRad="38100" dist="38100" dir="2700000" algn="tl">
                    <a:srgbClr val="000000">
                      <a:alpha val="43137"/>
                    </a:srgbClr>
                  </a:outerShdw>
                </a:effectLst>
              </a:rPr>
              <a:t>كلكم راع وكلكم مسئول عن رعيته،الإمام راع ومسئول عن رعيته،والرجل راع في أهله وهومسئول عن رعيته،والمرأة راعية في بيت زوجها ومسئولة عن رعيتها</a:t>
            </a:r>
          </a:p>
          <a:p>
            <a:pPr algn="r" rtl="1">
              <a:buNone/>
            </a:pPr>
            <a:endParaRPr lang="ar-SA" sz="4400" b="1" dirty="0" smtClean="0">
              <a:effectLst>
                <a:outerShdw blurRad="38100" dist="38100" dir="2700000" algn="tl">
                  <a:srgbClr val="000000">
                    <a:alpha val="43137"/>
                  </a:srgbClr>
                </a:outerShdw>
              </a:effectLst>
            </a:endParaRPr>
          </a:p>
          <a:p>
            <a:pPr algn="r" rtl="1">
              <a:buNone/>
            </a:pPr>
            <a:r>
              <a:rPr lang="ar-SA" sz="5200" b="1" dirty="0" smtClean="0">
                <a:solidFill>
                  <a:srgbClr val="002060"/>
                </a:solidFill>
                <a:effectLst>
                  <a:outerShdw blurRad="38100" dist="38100" dir="2700000" algn="tl">
                    <a:srgbClr val="000000">
                      <a:alpha val="43137"/>
                    </a:srgbClr>
                  </a:outerShdw>
                </a:effectLst>
              </a:rPr>
              <a:t>                                 رواه البخاري</a:t>
            </a:r>
            <a:endParaRPr lang="ms-MY" sz="5200" b="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57422" y="285728"/>
            <a:ext cx="4643470" cy="642942"/>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dirty="0" smtClean="0"/>
              <a:t>MAKSUD HADIS</a:t>
            </a:r>
            <a:endParaRPr lang="ms-MY" dirty="0"/>
          </a:p>
        </p:txBody>
      </p:sp>
      <p:sp>
        <p:nvSpPr>
          <p:cNvPr id="3" name="Content Placeholder 2"/>
          <p:cNvSpPr>
            <a:spLocks noGrp="1"/>
          </p:cNvSpPr>
          <p:nvPr>
            <p:ph idx="1"/>
          </p:nvPr>
        </p:nvSpPr>
        <p:spPr>
          <a:xfrm>
            <a:off x="485804" y="1160465"/>
            <a:ext cx="8229600" cy="4768865"/>
          </a:xfrm>
        </p:spPr>
        <p:style>
          <a:lnRef idx="0">
            <a:schemeClr val="accent2"/>
          </a:lnRef>
          <a:fillRef idx="3">
            <a:schemeClr val="accent2"/>
          </a:fillRef>
          <a:effectRef idx="3">
            <a:schemeClr val="accent2"/>
          </a:effectRef>
          <a:fontRef idx="minor">
            <a:schemeClr val="lt1"/>
          </a:fontRef>
        </p:style>
        <p:txBody>
          <a:bodyPr>
            <a:normAutofit/>
          </a:bodyPr>
          <a:lstStyle/>
          <a:p>
            <a:pPr algn="ctr">
              <a:buNone/>
            </a:pPr>
            <a:r>
              <a:rPr lang="en-US" dirty="0" smtClean="0"/>
              <a:t>	</a:t>
            </a:r>
            <a:r>
              <a:rPr lang="en-US" sz="3000" b="1" dirty="0" smtClean="0">
                <a:latin typeface="Mistral" pitchFamily="66" charset="0"/>
              </a:rPr>
              <a:t>SETIAP KAMU ADALAH PEMIMPIN DAN SETIAP KAMU  ADALAH  BERTANGGUNGJAWAB  TERHADAP PIMPINANNYA,SEORANG PEMIMPIN NEGARA ADALAH PEMIMPIN KEPADA RAKYATNYA DAN IA BERTANGGUNGJAWAB TERHADAP MEREKA,SEORANG SUAMI ADALAH PEMIMPIN KELUARGANYA DAN IA BERTANGGUNGJAWAB TERHADAP PIMPINANNYA ,SEORANG WANITA ADALAH PEMIMPIN  DIA DIPERTANGGUNGJAWAB TERHADAP RUMAHTANGGA SUAMINYA DAN IA BERTANGGUNGJAWAB TERHADAP PIMPINANNYA.</a:t>
            </a:r>
            <a:endParaRPr lang="ms-MY" sz="3000" b="1" dirty="0">
              <a:latin typeface="Mistral"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28662" y="274638"/>
            <a:ext cx="7358114" cy="868346"/>
          </a:xfrm>
        </p:spPr>
        <p:style>
          <a:lnRef idx="0">
            <a:schemeClr val="accent1"/>
          </a:lnRef>
          <a:fillRef idx="3">
            <a:schemeClr val="accent1"/>
          </a:fillRef>
          <a:effectRef idx="3">
            <a:schemeClr val="accent1"/>
          </a:effectRef>
          <a:fontRef idx="minor">
            <a:schemeClr val="lt1"/>
          </a:fontRef>
        </p:style>
        <p:txBody>
          <a:bodyPr>
            <a:normAutofit/>
          </a:bodyPr>
          <a:lstStyle/>
          <a:p>
            <a:r>
              <a:rPr lang="en-US" b="1" dirty="0" smtClean="0">
                <a:solidFill>
                  <a:srgbClr val="002060"/>
                </a:solidFill>
              </a:rPr>
              <a:t>BINA KELUARGA BAHAGIA</a:t>
            </a:r>
            <a:endParaRPr lang="ms-MY" b="1" dirty="0">
              <a:solidFill>
                <a:srgbClr val="002060"/>
              </a:solidFill>
            </a:endParaRPr>
          </a:p>
        </p:txBody>
      </p:sp>
      <p:sp>
        <p:nvSpPr>
          <p:cNvPr id="3" name="Content Placeholder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pPr marL="514350" indent="-514350" algn="just">
              <a:buAutoNum type="arabicPeriod"/>
            </a:pPr>
            <a:r>
              <a:rPr lang="en-US" b="1" dirty="0" smtClean="0">
                <a:solidFill>
                  <a:srgbClr val="002060"/>
                </a:solidFill>
              </a:rPr>
              <a:t>PAMERKAN  TAULADAN TERBAIK UNTUK DIIKUTI OLEH </a:t>
            </a:r>
            <a:r>
              <a:rPr lang="en-US" b="1" dirty="0" smtClean="0">
                <a:solidFill>
                  <a:srgbClr val="002060"/>
                </a:solidFill>
              </a:rPr>
              <a:t>ANAK-ANAK.</a:t>
            </a:r>
            <a:endParaRPr lang="en-US" b="1" dirty="0" smtClean="0">
              <a:solidFill>
                <a:srgbClr val="002060"/>
              </a:solidFill>
            </a:endParaRPr>
          </a:p>
          <a:p>
            <a:pPr marL="514350" indent="-514350" algn="just">
              <a:buAutoNum type="arabicPeriod"/>
            </a:pPr>
            <a:r>
              <a:rPr lang="en-US" b="1" dirty="0" smtClean="0">
                <a:solidFill>
                  <a:srgbClr val="002060"/>
                </a:solidFill>
              </a:rPr>
              <a:t>PERBUATAN  BAIK  IBU BAPA SECARA TIDAK LANSUNG MENCORAK PERILAKU ANAK-ANAK YANG SUKA KEPADA KEBAIKAN.</a:t>
            </a:r>
          </a:p>
          <a:p>
            <a:pPr marL="514350" indent="-514350" algn="just">
              <a:buAutoNum type="arabicPeriod"/>
            </a:pPr>
            <a:r>
              <a:rPr lang="en-US" b="1" dirty="0" smtClean="0">
                <a:solidFill>
                  <a:srgbClr val="002060"/>
                </a:solidFill>
              </a:rPr>
              <a:t>IBU BAPA HENDAKLAH  MENJADI MODEL  YANG BAIK UNTUK DIIKUTI OLEH </a:t>
            </a:r>
            <a:r>
              <a:rPr lang="en-US" b="1" dirty="0" smtClean="0">
                <a:solidFill>
                  <a:srgbClr val="002060"/>
                </a:solidFill>
              </a:rPr>
              <a:t>ANAK-ANAK. </a:t>
            </a:r>
            <a:endParaRPr lang="ms-MY" b="1"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57356" y="274638"/>
            <a:ext cx="5000660" cy="1143000"/>
          </a:xfrm>
        </p:spPr>
        <p:style>
          <a:lnRef idx="3">
            <a:schemeClr val="lt1"/>
          </a:lnRef>
          <a:fillRef idx="1">
            <a:schemeClr val="accent2"/>
          </a:fillRef>
          <a:effectRef idx="1">
            <a:schemeClr val="accent2"/>
          </a:effectRef>
          <a:fontRef idx="minor">
            <a:schemeClr val="lt1"/>
          </a:fontRef>
        </p:style>
        <p:txBody>
          <a:bodyPr>
            <a:normAutofit/>
          </a:bodyPr>
          <a:lstStyle/>
          <a:p>
            <a:r>
              <a:rPr lang="en-US" sz="3200" b="1" dirty="0" smtClean="0">
                <a:effectLst>
                  <a:outerShdw blurRad="38100" dist="38100" dir="2700000" algn="tl">
                    <a:srgbClr val="000000">
                      <a:alpha val="43137"/>
                    </a:srgbClr>
                  </a:outerShdw>
                </a:effectLst>
              </a:rPr>
              <a:t>AQIBAT </a:t>
            </a:r>
            <a:r>
              <a:rPr lang="en-US" sz="3200" b="1" dirty="0" smtClean="0">
                <a:effectLst>
                  <a:outerShdw blurRad="38100" dist="38100" dir="2700000" algn="tl">
                    <a:srgbClr val="000000">
                      <a:alpha val="43137"/>
                    </a:srgbClr>
                  </a:outerShdw>
                </a:effectLst>
              </a:rPr>
              <a:t>DARI </a:t>
            </a:r>
            <a:r>
              <a:rPr lang="en-US" sz="3200" b="1" dirty="0" smtClean="0">
                <a:effectLst>
                  <a:outerShdw blurRad="38100" dist="38100" dir="2700000" algn="tl">
                    <a:srgbClr val="000000">
                      <a:alpha val="43137"/>
                    </a:srgbClr>
                  </a:outerShdw>
                </a:effectLst>
              </a:rPr>
              <a:t>KEGAGALAN</a:t>
            </a:r>
            <a:r>
              <a:rPr lang="en-US" sz="3200" b="1" dirty="0" smtClean="0">
                <a:effectLst>
                  <a:outerShdw blurRad="38100" dist="38100" dir="2700000" algn="tl">
                    <a:srgbClr val="000000">
                      <a:alpha val="43137"/>
                    </a:srgbClr>
                  </a:outerShdw>
                </a:effectLst>
              </a:rPr>
              <a:t/>
            </a:r>
            <a:br>
              <a:rPr lang="en-US" sz="3200" b="1" dirty="0" smtClean="0">
                <a:effectLst>
                  <a:outerShdw blurRad="38100" dist="38100" dir="2700000" algn="tl">
                    <a:srgbClr val="000000">
                      <a:alpha val="43137"/>
                    </a:srgbClr>
                  </a:outerShdw>
                </a:effectLst>
              </a:rPr>
            </a:br>
            <a:r>
              <a:rPr lang="en-US" sz="3200" b="1" dirty="0" smtClean="0">
                <a:effectLst>
                  <a:outerShdw blurRad="38100" dist="38100" dir="2700000" algn="tl">
                    <a:srgbClr val="000000">
                      <a:alpha val="43137"/>
                    </a:srgbClr>
                  </a:outerShdw>
                </a:effectLst>
              </a:rPr>
              <a:t> MEMIMPIN KELUARGA</a:t>
            </a:r>
            <a:endParaRPr lang="ms-MY"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2043114"/>
          </a:xfrm>
        </p:spPr>
        <p:style>
          <a:lnRef idx="0">
            <a:schemeClr val="accent2"/>
          </a:lnRef>
          <a:fillRef idx="3">
            <a:schemeClr val="accent2"/>
          </a:fillRef>
          <a:effectRef idx="3">
            <a:schemeClr val="accent2"/>
          </a:effectRef>
          <a:fontRef idx="minor">
            <a:schemeClr val="lt1"/>
          </a:fontRef>
        </p:style>
        <p:txBody>
          <a:bodyPr>
            <a:normAutofit fontScale="92500"/>
          </a:bodyPr>
          <a:lstStyle/>
          <a:p>
            <a:pPr>
              <a:buFont typeface="Wingdings" pitchFamily="2" charset="2"/>
              <a:buChar char="q"/>
            </a:pPr>
            <a:r>
              <a:rPr lang="en-US" dirty="0" smtClean="0"/>
              <a:t> </a:t>
            </a:r>
            <a:r>
              <a:rPr lang="en-US" b="1" dirty="0" smtClean="0"/>
              <a:t>GEJALA SOSIAL TIDAK DAPAT DIKAWAL</a:t>
            </a:r>
          </a:p>
          <a:p>
            <a:pPr>
              <a:buFont typeface="Wingdings" pitchFamily="2" charset="2"/>
              <a:buChar char="q"/>
            </a:pPr>
            <a:r>
              <a:rPr lang="en-US" b="1" dirty="0" smtClean="0"/>
              <a:t> LAHIRNYA GENERASI YANG TIDAK  BERMORAL</a:t>
            </a:r>
          </a:p>
          <a:p>
            <a:pPr>
              <a:buFont typeface="Wingdings" pitchFamily="2" charset="2"/>
              <a:buChar char="q"/>
            </a:pPr>
            <a:r>
              <a:rPr lang="en-US" b="1" dirty="0" smtClean="0"/>
              <a:t> MASYARAKAT HIDUP DALAM KETAKUTAN DLL</a:t>
            </a:r>
            <a:r>
              <a:rPr lang="en-US" b="1" dirty="0" smtClean="0"/>
              <a:t>.</a:t>
            </a:r>
          </a:p>
          <a:p>
            <a:pPr>
              <a:buNone/>
            </a:pPr>
            <a:endParaRPr lang="ms-MY" b="1" dirty="0"/>
          </a:p>
        </p:txBody>
      </p:sp>
      <p:sp>
        <p:nvSpPr>
          <p:cNvPr id="5" name="TextBox 4"/>
          <p:cNvSpPr txBox="1"/>
          <p:nvPr/>
        </p:nvSpPr>
        <p:spPr>
          <a:xfrm>
            <a:off x="428596" y="3714752"/>
            <a:ext cx="8215339" cy="286232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3600" b="1" dirty="0" smtClean="0">
                <a:effectLst>
                  <a:outerShdw blurRad="38100" dist="38100" dir="2700000" algn="tl">
                    <a:srgbClr val="000000">
                      <a:alpha val="43137"/>
                    </a:srgbClr>
                  </a:outerShdw>
                </a:effectLst>
                <a:latin typeface="Algerian" pitchFamily="82" charset="0"/>
              </a:rPr>
              <a:t>OLEH ITU…..</a:t>
            </a:r>
          </a:p>
          <a:p>
            <a:pPr algn="ctr"/>
            <a:r>
              <a:rPr lang="en-US" sz="3600" b="1" dirty="0" smtClean="0">
                <a:effectLst>
                  <a:outerShdw blurRad="38100" dist="38100" dir="2700000" algn="tl">
                    <a:srgbClr val="000000">
                      <a:alpha val="43137"/>
                    </a:srgbClr>
                  </a:outerShdw>
                </a:effectLst>
                <a:latin typeface="Algerian" pitchFamily="82" charset="0"/>
              </a:rPr>
              <a:t> PERLUNYA KITA KEMBALI KEPADA AJARAN AGAMA </a:t>
            </a:r>
          </a:p>
          <a:p>
            <a:pPr algn="ctr"/>
            <a:r>
              <a:rPr lang="en-US" sz="3600" b="1" dirty="0" smtClean="0">
                <a:effectLst>
                  <a:outerShdw blurRad="38100" dist="38100" dir="2700000" algn="tl">
                    <a:srgbClr val="000000">
                      <a:alpha val="43137"/>
                    </a:srgbClr>
                  </a:outerShdw>
                </a:effectLst>
                <a:latin typeface="Algerian" pitchFamily="82" charset="0"/>
              </a:rPr>
              <a:t>MELALUI QUDWAH HASANAH YANG DIAJAR OLEH  RASULULLAH S.A.W</a:t>
            </a:r>
            <a:endParaRPr lang="ms-MY" sz="3600" b="1" dirty="0">
              <a:effectLst>
                <a:outerShdw blurRad="38100" dist="38100" dir="2700000" algn="tl">
                  <a:srgbClr val="000000">
                    <a:alpha val="43137"/>
                  </a:srgbClr>
                </a:outerShdw>
              </a:effectLst>
              <a:latin typeface="Algerian" pitchFamily="8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2910" y="274638"/>
            <a:ext cx="7829576" cy="725470"/>
          </a:xfrm>
        </p:spPr>
        <p:style>
          <a:lnRef idx="0">
            <a:schemeClr val="accent6"/>
          </a:lnRef>
          <a:fillRef idx="3">
            <a:schemeClr val="accent6"/>
          </a:fillRef>
          <a:effectRef idx="3">
            <a:schemeClr val="accent6"/>
          </a:effectRef>
          <a:fontRef idx="minor">
            <a:schemeClr val="lt1"/>
          </a:fontRef>
        </p:style>
        <p:txBody>
          <a:bodyPr>
            <a:normAutofit/>
          </a:bodyPr>
          <a:lstStyle/>
          <a:p>
            <a:r>
              <a:rPr lang="en-US" sz="3600" b="1" dirty="0" smtClean="0"/>
              <a:t>SABDA BAGINDA RASULULLAH S.A.W</a:t>
            </a:r>
            <a:endParaRPr lang="ms-MY" sz="3600" b="1" dirty="0"/>
          </a:p>
        </p:txBody>
      </p:sp>
      <p:sp>
        <p:nvSpPr>
          <p:cNvPr id="3" name="Content Placeholder 2"/>
          <p:cNvSpPr>
            <a:spLocks noGrp="1"/>
          </p:cNvSpPr>
          <p:nvPr>
            <p:ph idx="1"/>
          </p:nvPr>
        </p:nvSpPr>
        <p:spPr>
          <a:xfrm>
            <a:off x="428596" y="1285860"/>
            <a:ext cx="8286808" cy="1257295"/>
          </a:xfrm>
        </p:spPr>
        <p:style>
          <a:lnRef idx="0">
            <a:schemeClr val="accent6"/>
          </a:lnRef>
          <a:fillRef idx="3">
            <a:schemeClr val="accent6"/>
          </a:fillRef>
          <a:effectRef idx="3">
            <a:schemeClr val="accent6"/>
          </a:effectRef>
          <a:fontRef idx="minor">
            <a:schemeClr val="lt1"/>
          </a:fontRef>
        </p:style>
        <p:txBody>
          <a:bodyPr>
            <a:noAutofit/>
          </a:bodyPr>
          <a:lstStyle/>
          <a:p>
            <a:pPr algn="r" rtl="1">
              <a:buNone/>
            </a:pPr>
            <a:r>
              <a:rPr lang="en-US" sz="6000" b="1" dirty="0" smtClean="0">
                <a:effectLst>
                  <a:outerShdw blurRad="38100" dist="38100" dir="2700000" algn="tl">
                    <a:srgbClr val="000000">
                      <a:alpha val="43137"/>
                    </a:srgbClr>
                  </a:outerShdw>
                </a:effectLst>
              </a:rPr>
              <a:t> </a:t>
            </a:r>
            <a:r>
              <a:rPr lang="ar-SA" sz="6000" b="1" dirty="0" smtClean="0">
                <a:effectLst>
                  <a:outerShdw blurRad="38100" dist="38100" dir="2700000" algn="tl">
                    <a:srgbClr val="000000">
                      <a:alpha val="43137"/>
                    </a:srgbClr>
                  </a:outerShdw>
                </a:effectLst>
              </a:rPr>
              <a:t>اكرموا أولادكم</a:t>
            </a:r>
            <a:r>
              <a:rPr lang="en-US" sz="6000" b="1" dirty="0" smtClean="0">
                <a:effectLst>
                  <a:outerShdw blurRad="38100" dist="38100" dir="2700000" algn="tl">
                    <a:srgbClr val="000000">
                      <a:alpha val="43137"/>
                    </a:srgbClr>
                  </a:outerShdw>
                </a:effectLst>
              </a:rPr>
              <a:t> </a:t>
            </a:r>
            <a:r>
              <a:rPr lang="en-US" sz="6000" b="1" dirty="0" smtClean="0">
                <a:effectLst>
                  <a:outerShdw blurRad="38100" dist="38100" dir="2700000" algn="tl">
                    <a:srgbClr val="000000">
                      <a:alpha val="43137"/>
                    </a:srgbClr>
                  </a:outerShdw>
                </a:effectLst>
              </a:rPr>
              <a:t>  </a:t>
            </a:r>
            <a:r>
              <a:rPr lang="ar-SA" sz="6000" b="1" dirty="0" smtClean="0">
                <a:effectLst>
                  <a:outerShdw blurRad="38100" dist="38100" dir="2700000" algn="tl">
                    <a:srgbClr val="000000">
                      <a:alpha val="43137"/>
                    </a:srgbClr>
                  </a:outerShdw>
                </a:effectLst>
              </a:rPr>
              <a:t>وأحسنوا آدابهم</a:t>
            </a:r>
            <a:endParaRPr lang="ms-MY" sz="6000" b="1" dirty="0">
              <a:effectLst>
                <a:outerShdw blurRad="38100" dist="38100" dir="2700000" algn="tl">
                  <a:srgbClr val="000000">
                    <a:alpha val="43137"/>
                  </a:srgbClr>
                </a:outerShdw>
              </a:effectLst>
            </a:endParaRPr>
          </a:p>
        </p:txBody>
      </p:sp>
      <p:sp>
        <p:nvSpPr>
          <p:cNvPr id="4" name="TextBox 3"/>
          <p:cNvSpPr txBox="1"/>
          <p:nvPr/>
        </p:nvSpPr>
        <p:spPr>
          <a:xfrm>
            <a:off x="265743" y="2786058"/>
            <a:ext cx="8663975" cy="1754326"/>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pPr algn="ctr"/>
            <a:r>
              <a:rPr lang="en-US" sz="3600" b="1" dirty="0" smtClean="0"/>
              <a:t>MAKSUDNYA:</a:t>
            </a:r>
          </a:p>
          <a:p>
            <a:pPr algn="ctr"/>
            <a:r>
              <a:rPr lang="en-US" sz="3600" b="1" dirty="0" smtClean="0"/>
              <a:t>MULIAKANLAH ANAK-ANAK KAMU</a:t>
            </a:r>
          </a:p>
          <a:p>
            <a:pPr algn="ctr"/>
            <a:r>
              <a:rPr lang="en-US" sz="3600" b="1" dirty="0" smtClean="0"/>
              <a:t> DAN PERELOKKANLAH ADAB-ADABMEREKA</a:t>
            </a:r>
            <a:endParaRPr lang="ms-MY" sz="3600" b="1" dirty="0"/>
          </a:p>
        </p:txBody>
      </p:sp>
      <p:sp>
        <p:nvSpPr>
          <p:cNvPr id="5" name="TextBox 4"/>
          <p:cNvSpPr txBox="1"/>
          <p:nvPr/>
        </p:nvSpPr>
        <p:spPr>
          <a:xfrm>
            <a:off x="2285984" y="5143512"/>
            <a:ext cx="4357718" cy="523220"/>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2800" b="1" dirty="0" smtClean="0"/>
              <a:t>HADIS RIWAYAT IBN MAJAH</a:t>
            </a:r>
            <a:endParaRPr lang="ms-MY"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28662" y="274638"/>
            <a:ext cx="7286676" cy="939784"/>
          </a:xfrm>
          <a:ln>
            <a:solidFill>
              <a:schemeClr val="accent1">
                <a:lumMod val="50000"/>
              </a:schemeClr>
            </a:solidFill>
          </a:ln>
        </p:spPr>
        <p:style>
          <a:lnRef idx="0">
            <a:scrgbClr r="0" g="0" b="0"/>
          </a:lnRef>
          <a:fillRef idx="1002">
            <a:schemeClr val="lt2"/>
          </a:fillRef>
          <a:effectRef idx="0">
            <a:scrgbClr r="0" g="0" b="0"/>
          </a:effectRef>
          <a:fontRef idx="major"/>
        </p:style>
        <p:txBody>
          <a:bodyPr>
            <a:normAutofit fontScale="90000"/>
          </a:bodyPr>
          <a:lstStyle/>
          <a:p>
            <a:r>
              <a:rPr lang="en-US" b="1" dirty="0" smtClean="0">
                <a:latin typeface="Informal Roman" pitchFamily="66" charset="0"/>
              </a:rPr>
              <a:t>KATA-KATA IMAM AL GHAZALI</a:t>
            </a:r>
            <a:endParaRPr lang="ms-MY" b="1" dirty="0">
              <a:latin typeface="Informal Roman" pitchFamily="66" charset="0"/>
            </a:endParaRPr>
          </a:p>
        </p:txBody>
      </p:sp>
      <p:sp>
        <p:nvSpPr>
          <p:cNvPr id="3" name="Content Placeholder 2"/>
          <p:cNvSpPr>
            <a:spLocks noGrp="1"/>
          </p:cNvSpPr>
          <p:nvPr>
            <p:ph idx="1"/>
          </p:nvPr>
        </p:nvSpPr>
        <p:spPr>
          <a:xfrm>
            <a:off x="428596" y="1285860"/>
            <a:ext cx="8229600" cy="5286412"/>
          </a:xfrm>
          <a:ln w="38100">
            <a:solidFill>
              <a:schemeClr val="bg2">
                <a:lumMod val="10000"/>
              </a:schemeClr>
            </a:solidFill>
          </a:ln>
        </p:spPr>
        <p:style>
          <a:lnRef idx="0">
            <a:scrgbClr r="0" g="0" b="0"/>
          </a:lnRef>
          <a:fillRef idx="1002">
            <a:schemeClr val="lt2"/>
          </a:fillRef>
          <a:effectRef idx="0">
            <a:scrgbClr r="0" g="0" b="0"/>
          </a:effectRef>
          <a:fontRef idx="major"/>
        </p:style>
        <p:txBody>
          <a:bodyPr>
            <a:noAutofit/>
          </a:bodyPr>
          <a:lstStyle/>
          <a:p>
            <a:pPr algn="just">
              <a:buNone/>
            </a:pPr>
            <a:r>
              <a:rPr lang="en-US" sz="4400" b="1" dirty="0" smtClean="0">
                <a:latin typeface="Freestyle Script" pitchFamily="66" charset="0"/>
              </a:rPr>
              <a:t> </a:t>
            </a:r>
            <a:r>
              <a:rPr lang="en-US" sz="4400" b="1" dirty="0" smtClean="0">
                <a:latin typeface="Freestyle Script" pitchFamily="66" charset="0"/>
              </a:rPr>
              <a:t>“	 </a:t>
            </a:r>
            <a:r>
              <a:rPr lang="en-US" sz="4400" b="1" dirty="0" smtClean="0">
                <a:solidFill>
                  <a:srgbClr val="002060"/>
                </a:solidFill>
                <a:latin typeface="Freestyle Script" pitchFamily="66" charset="0"/>
              </a:rPr>
              <a:t>ANAK –ANAK ADALAH AMANAH ATAS IBUBAPA ,JIKA DIA TERBIASA DENGAN BENDA YANG BAIK,DIA AKAN MEMBESAR DALAM KEBAIKAN DAN BIASA DENGANNYA.DAN JIKA DIBESARKAN DALAM SUASANA  YANG TIDAK BAIK MAKA ME MENDERITALAH DIA DAN BINASA”.</a:t>
            </a:r>
            <a:endParaRPr lang="ms-MY" sz="4400" b="1" dirty="0">
              <a:solidFill>
                <a:srgbClr val="002060"/>
              </a:solidFill>
              <a:latin typeface="Freestyle Script" pitchFamily="66" charset="0"/>
            </a:endParaRPr>
          </a:p>
        </p:txBody>
      </p:sp>
    </p:spTree>
  </p:cSld>
  <p:clrMapOvr>
    <a:masterClrMapping/>
  </p:clrMapOvr>
</p:sld>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564</TotalTime>
  <Words>696</Words>
  <Application>Microsoft Office PowerPoint</Application>
  <PresentationFormat>On-screen Show (4:3)</PresentationFormat>
  <Paragraphs>118</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Khutbah Jumaat  Multimedia</vt:lpstr>
      <vt:lpstr>PESANAN  KHATIB</vt:lpstr>
      <vt:lpstr>INSTITUSI KELUARGA</vt:lpstr>
      <vt:lpstr>SABDA RASULULLAH S.A.W</vt:lpstr>
      <vt:lpstr>MAKSUD HADIS</vt:lpstr>
      <vt:lpstr>BINA KELUARGA BAHAGIA</vt:lpstr>
      <vt:lpstr>AQIBAT DARI KEGAGALAN  MEMIMPIN KELUARGA</vt:lpstr>
      <vt:lpstr>SABDA BAGINDA RASULULLAH S.A.W</vt:lpstr>
      <vt:lpstr>KATA-KATA IMAM AL GHAZALI</vt:lpstr>
      <vt:lpstr>PERANAN BAPA  SEBAGAI KETUA KELUARGA DALAM  MELAHIRKAN GENARASI  SOLEH DAN BERTAQWA</vt:lpstr>
      <vt:lpstr>FIRMAN ALLAH TAALA  DALAM SURAH ATTAHRIM AYAT 6:</vt:lpstr>
      <vt:lpstr> MAKSUDNYA: “WAHAI ORANG-ORANG YANG BERIMAN ,PELIHARALAH DIRI KAMU DAN KELUARGA KAMU DARI API NERAKA YANG BAHA BAKARNYA ADALAH MANUSIA DAN BATU,PENJAGANYA MALAIKAT-MALAIKAT YANG KASAR,KERAS DAN TIDAK MENDERHAKAI ALLAH TERHADAP APA YANG DIPERINTAHKAN KEPADA MEREKA DAN SELALU MENGERJAKAN APA YANG DIPERINTAHKAN” </vt:lpstr>
      <vt:lpstr>Slide 13</vt:lpstr>
      <vt:lpstr>MAKSUDNYA: “WAHAI SEKELIAN MANUSIA!  MAKANLAH YANG HALAL LAGI BAIK DARI APA YANG TERDAPAT DI BUMI DAN JANGANLAH KAMU MENGIKUTI LANGKAH-LANGKAH SYAITAN ,KERANA SESUNGGUHNYA SYAITAN ITU ADALAH MUSUH YANG NYATA BAGIMU” </vt:lpstr>
      <vt:lpstr>SETIAP MAKANAN YANG DIBERI MAKAN KEPADA ANAK – ANAK DAN KELUARGA HENDAKLAH DARI SUMBER YANG JELAS TIDAK ADA UNSUR-UNSUR DARI YANG HARAM SEPERTI RASUAH,RIBA PENIPUAN DAN SEBAGAINYA……</vt:lpstr>
      <vt:lpstr>Slide 16</vt:lpstr>
      <vt:lpstr>Slide 17</vt:lpstr>
      <vt:lpstr>JANGAN!!!</vt:lpstr>
      <vt:lpstr>FIRMAN ALLAH DALAM  SURAH AL FURQAN AYAT 74:</vt:lpstr>
      <vt:lpstr>Slide 20</vt:lpstr>
      <vt:lpstr>MAKSUD DOA ANTARA DUA KHUTBAH</vt:lpstr>
      <vt:lpstr>KUTBAH KEDUA</vt:lpstr>
      <vt:lpstr>WASIAT KHATIB</vt:lpstr>
      <vt:lpstr>AMALKANLAH……….</vt:lpstr>
      <vt:lpstr>PERANAN IBU BAPA….</vt:lpstr>
      <vt:lpstr>FIRMAN ALLAH DALAM SURAH AL AHZAB AYAT 56</vt:lpstr>
      <vt:lpstr>Slide 27</vt:lpstr>
      <vt:lpstr>Slide 28</vt:lpstr>
      <vt:lpstr>Slide 29</vt:lpstr>
      <vt:lpstr>Slide 30</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KHUTBAH</dc:title>
  <dc:creator>MyPC</dc:creator>
  <cp:lastModifiedBy>MyPC</cp:lastModifiedBy>
  <cp:revision>59</cp:revision>
  <dcterms:created xsi:type="dcterms:W3CDTF">2008-05-26T18:54:55Z</dcterms:created>
  <dcterms:modified xsi:type="dcterms:W3CDTF">2008-05-28T12:10:22Z</dcterms:modified>
</cp:coreProperties>
</file>